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01" r:id="rId4"/>
    <p:sldMasterId id="2147483703" r:id="rId5"/>
    <p:sldMasterId id="2147483648" r:id="rId6"/>
    <p:sldMasterId id="2147483682" r:id="rId7"/>
  </p:sldMasterIdLst>
  <p:notesMasterIdLst>
    <p:notesMasterId r:id="rId29"/>
  </p:notesMasterIdLst>
  <p:sldIdLst>
    <p:sldId id="268" r:id="rId8"/>
    <p:sldId id="269" r:id="rId9"/>
    <p:sldId id="270" r:id="rId10"/>
    <p:sldId id="271" r:id="rId11"/>
    <p:sldId id="272" r:id="rId12"/>
    <p:sldId id="273" r:id="rId13"/>
    <p:sldId id="274" r:id="rId14"/>
    <p:sldId id="275" r:id="rId15"/>
    <p:sldId id="276" r:id="rId16"/>
    <p:sldId id="277" r:id="rId17"/>
    <p:sldId id="278" r:id="rId18"/>
    <p:sldId id="279" r:id="rId19"/>
    <p:sldId id="280" r:id="rId20"/>
    <p:sldId id="281" r:id="rId21"/>
    <p:sldId id="283" r:id="rId22"/>
    <p:sldId id="284" r:id="rId23"/>
    <p:sldId id="289" r:id="rId24"/>
    <p:sldId id="285" r:id="rId25"/>
    <p:sldId id="286" r:id="rId26"/>
    <p:sldId id="288" r:id="rId27"/>
    <p:sldId id="287"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clrMode="gray"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94660"/>
  </p:normalViewPr>
  <p:slideViewPr>
    <p:cSldViewPr snapToGrid="0">
      <p:cViewPr varScale="1">
        <p:scale>
          <a:sx n="107" d="100"/>
          <a:sy n="107" d="100"/>
        </p:scale>
        <p:origin x="1482" y="-180"/>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presProps" Target="presProps.xml"/><Relationship Id="rId8"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239F2D-2C6D-4DE8-AF03-44B950F7AF50}" type="datetimeFigureOut">
              <a:rPr lang="en-GB" smtClean="0"/>
              <a:t>12/04/2024</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996955-19C8-447B-9AC7-DE00E46E6816}" type="slidenum">
              <a:rPr lang="en-GB" smtClean="0"/>
              <a:t>‹#›</a:t>
            </a:fld>
            <a:endParaRPr lang="en-GB"/>
          </a:p>
        </p:txBody>
      </p:sp>
    </p:spTree>
    <p:extLst>
      <p:ext uri="{BB962C8B-B14F-4D97-AF65-F5344CB8AC3E}">
        <p14:creationId xmlns:p14="http://schemas.microsoft.com/office/powerpoint/2010/main" val="41477941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2996955-19C8-447B-9AC7-DE00E46E6816}" type="slidenum">
              <a:rPr lang="en-GB" smtClean="0"/>
              <a:t>10</a:t>
            </a:fld>
            <a:endParaRPr lang="en-GB"/>
          </a:p>
        </p:txBody>
      </p:sp>
    </p:spTree>
    <p:extLst>
      <p:ext uri="{BB962C8B-B14F-4D97-AF65-F5344CB8AC3E}">
        <p14:creationId xmlns:p14="http://schemas.microsoft.com/office/powerpoint/2010/main" val="41831187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White Title Slide no TOT">
    <p:spTree>
      <p:nvGrpSpPr>
        <p:cNvPr id="1" name=""/>
        <p:cNvGrpSpPr/>
        <p:nvPr/>
      </p:nvGrpSpPr>
      <p:grpSpPr>
        <a:xfrm>
          <a:off x="0" y="0"/>
          <a:ext cx="0" cy="0"/>
          <a:chOff x="0" y="0"/>
          <a:chExt cx="0" cy="0"/>
        </a:xfrm>
      </p:grpSpPr>
      <p:sp>
        <p:nvSpPr>
          <p:cNvPr id="2" name="Title 1"/>
          <p:cNvSpPr>
            <a:spLocks noGrp="1"/>
          </p:cNvSpPr>
          <p:nvPr>
            <p:ph type="ctrTitle"/>
          </p:nvPr>
        </p:nvSpPr>
        <p:spPr>
          <a:xfrm>
            <a:off x="357940" y="2177716"/>
            <a:ext cx="8157410" cy="1424322"/>
          </a:xfrm>
        </p:spPr>
        <p:txBody>
          <a:bodyPr anchor="b">
            <a:normAutofit/>
          </a:bodyPr>
          <a:lstStyle>
            <a:lvl1pPr algn="l">
              <a:defRPr sz="3750" b="1">
                <a:latin typeface="+mj-lt"/>
              </a:defRPr>
            </a:lvl1pPr>
          </a:lstStyle>
          <a:p>
            <a:r>
              <a:rPr lang="en-US" dirty="0"/>
              <a:t>Click to edit Master title style</a:t>
            </a:r>
            <a:endParaRPr lang="en-GB" dirty="0"/>
          </a:p>
        </p:txBody>
      </p:sp>
      <p:sp>
        <p:nvSpPr>
          <p:cNvPr id="3" name="Subtitle 2"/>
          <p:cNvSpPr>
            <a:spLocks noGrp="1"/>
          </p:cNvSpPr>
          <p:nvPr>
            <p:ph type="subTitle" idx="1"/>
          </p:nvPr>
        </p:nvSpPr>
        <p:spPr>
          <a:xfrm>
            <a:off x="357940" y="3638134"/>
            <a:ext cx="8157410" cy="1655762"/>
          </a:xfrm>
        </p:spPr>
        <p:txBody>
          <a:bodyPr/>
          <a:lstStyle>
            <a:lvl1pPr marL="0" indent="0" algn="l">
              <a:buNone/>
              <a:defRPr sz="1800">
                <a:latin typeface="+mn-lt"/>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dirty="0"/>
              <a:t>Click to edit Master subtitle style</a:t>
            </a:r>
            <a:endParaRPr lang="en-GB" dirty="0"/>
          </a:p>
        </p:txBody>
      </p:sp>
      <p:sp>
        <p:nvSpPr>
          <p:cNvPr id="4" name="Date Placeholder 3"/>
          <p:cNvSpPr>
            <a:spLocks noGrp="1"/>
          </p:cNvSpPr>
          <p:nvPr>
            <p:ph type="dt" sz="half" idx="10"/>
          </p:nvPr>
        </p:nvSpPr>
        <p:spPr/>
        <p:txBody>
          <a:bodyPr/>
          <a:lstStyle>
            <a:lvl1pPr>
              <a:defRPr>
                <a:latin typeface="+mn-lt"/>
              </a:defRPr>
            </a:lvl1pPr>
          </a:lstStyle>
          <a:p>
            <a:fld id="{8C93EA8F-5D32-42A5-B63F-842A0F047210}" type="datetimeFigureOut">
              <a:rPr lang="en-GB" smtClean="0"/>
              <a:pPr/>
              <a:t>12/04/2024</a:t>
            </a:fld>
            <a:endParaRPr lang="en-GB" dirty="0"/>
          </a:p>
        </p:txBody>
      </p:sp>
      <p:sp>
        <p:nvSpPr>
          <p:cNvPr id="5" name="Footer Placeholder 4"/>
          <p:cNvSpPr>
            <a:spLocks noGrp="1"/>
          </p:cNvSpPr>
          <p:nvPr>
            <p:ph type="ftr" sz="quarter" idx="11"/>
          </p:nvPr>
        </p:nvSpPr>
        <p:spPr/>
        <p:txBody>
          <a:bodyPr/>
          <a:lstStyle>
            <a:lvl1pPr>
              <a:defRPr>
                <a:latin typeface="+mn-lt"/>
              </a:defRPr>
            </a:lvl1pPr>
          </a:lstStyle>
          <a:p>
            <a:endParaRPr lang="en-GB" dirty="0"/>
          </a:p>
        </p:txBody>
      </p:sp>
      <p:sp>
        <p:nvSpPr>
          <p:cNvPr id="6" name="Slide Number Placeholder 5"/>
          <p:cNvSpPr>
            <a:spLocks noGrp="1"/>
          </p:cNvSpPr>
          <p:nvPr>
            <p:ph type="sldNum" sz="quarter" idx="12"/>
          </p:nvPr>
        </p:nvSpPr>
        <p:spPr/>
        <p:txBody>
          <a:bodyPr/>
          <a:lstStyle>
            <a:lvl1pPr>
              <a:defRPr>
                <a:latin typeface="+mn-lt"/>
              </a:defRPr>
            </a:lvl1pPr>
          </a:lstStyle>
          <a:p>
            <a:fld id="{2F3AB18B-998C-433D-808A-7D4CCF0545BB}" type="slidenum">
              <a:rPr lang="en-GB" smtClean="0"/>
              <a:pPr/>
              <a:t>‹#›</a:t>
            </a:fld>
            <a:endParaRPr lang="en-GB" dirty="0"/>
          </a:p>
        </p:txBody>
      </p:sp>
    </p:spTree>
    <p:extLst>
      <p:ext uri="{BB962C8B-B14F-4D97-AF65-F5344CB8AC3E}">
        <p14:creationId xmlns:p14="http://schemas.microsoft.com/office/powerpoint/2010/main" val="30158057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White Slides Section Break Long">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341570" y="6356355"/>
            <a:ext cx="2057400" cy="365125"/>
          </a:xfrm>
        </p:spPr>
        <p:txBody>
          <a:bodyPr/>
          <a:lstStyle/>
          <a:p>
            <a:fld id="{1370C4FA-0DA2-470F-BFEF-56E857E51CBE}" type="datetimeFigureOut">
              <a:rPr lang="en-GB" smtClean="0"/>
              <a:t>12/04/2024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a:xfrm>
            <a:off x="6457950" y="6356355"/>
            <a:ext cx="2057400" cy="365125"/>
          </a:xfrm>
          <a:prstGeom prst="rect">
            <a:avLst/>
          </a:prstGeom>
        </p:spPr>
        <p:txBody>
          <a:bodyPr/>
          <a:lstStyle/>
          <a:p>
            <a:fld id="{616F8A46-E344-42B0-8AFF-66A3024D4E24}" type="slidenum">
              <a:rPr lang="en-GB" smtClean="0"/>
              <a:t>‹#›</a:t>
            </a:fld>
            <a:endParaRPr lang="en-GB"/>
          </a:p>
        </p:txBody>
      </p:sp>
      <p:sp>
        <p:nvSpPr>
          <p:cNvPr id="7" name="Title 1"/>
          <p:cNvSpPr>
            <a:spLocks noGrp="1"/>
          </p:cNvSpPr>
          <p:nvPr>
            <p:ph type="title" hasCustomPrompt="1"/>
          </p:nvPr>
        </p:nvSpPr>
        <p:spPr>
          <a:xfrm>
            <a:off x="341570" y="1741274"/>
            <a:ext cx="7886700" cy="2852737"/>
          </a:xfrm>
        </p:spPr>
        <p:txBody>
          <a:bodyPr anchor="b"/>
          <a:lstStyle>
            <a:lvl1pPr>
              <a:defRPr sz="4500" baseline="0"/>
            </a:lvl1pPr>
          </a:lstStyle>
          <a:p>
            <a:r>
              <a:rPr lang="en-US" dirty="0"/>
              <a:t>Section Title</a:t>
            </a:r>
            <a:endParaRPr lang="en-GB" dirty="0"/>
          </a:p>
        </p:txBody>
      </p:sp>
      <p:sp>
        <p:nvSpPr>
          <p:cNvPr id="8" name="Text Placeholder 2"/>
          <p:cNvSpPr>
            <a:spLocks noGrp="1"/>
          </p:cNvSpPr>
          <p:nvPr>
            <p:ph type="body" idx="1" hasCustomPrompt="1"/>
          </p:nvPr>
        </p:nvSpPr>
        <p:spPr>
          <a:xfrm>
            <a:off x="341570" y="4709857"/>
            <a:ext cx="7886700" cy="1411324"/>
          </a:xfrm>
        </p:spPr>
        <p:txBody>
          <a:bodyPr/>
          <a:lstStyle>
            <a:lvl1pPr marL="0" indent="0">
              <a:buNone/>
              <a:defRPr sz="1800" baseline="0">
                <a:solidFill>
                  <a:schemeClr val="tx1"/>
                </a:solidFill>
                <a:latin typeface="+mn-lt"/>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dirty="0"/>
              <a:t>Sub Title Heading</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1572" y="411776"/>
            <a:ext cx="1619033" cy="475633"/>
          </a:xfrm>
          <a:prstGeom prst="rect">
            <a:avLst/>
          </a:prstGeom>
        </p:spPr>
      </p:pic>
    </p:spTree>
    <p:extLst>
      <p:ext uri="{BB962C8B-B14F-4D97-AF65-F5344CB8AC3E}">
        <p14:creationId xmlns:p14="http://schemas.microsoft.com/office/powerpoint/2010/main" val="25294381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White Logo Only">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1092" y="2339262"/>
            <a:ext cx="5772526" cy="1796134"/>
          </a:xfrm>
          <a:prstGeom prst="rect">
            <a:avLst/>
          </a:prstGeom>
        </p:spPr>
      </p:pic>
    </p:spTree>
    <p:extLst>
      <p:ext uri="{BB962C8B-B14F-4D97-AF65-F5344CB8AC3E}">
        <p14:creationId xmlns:p14="http://schemas.microsoft.com/office/powerpoint/2010/main" val="1530689896"/>
      </p:ext>
    </p:extLst>
  </p:cSld>
  <p:clrMapOvr>
    <a:overrideClrMapping bg1="lt1" tx1="dk1" bg2="lt2" tx2="dk2" accent1="accent1" accent2="accent2" accent3="accent3" accent4="accent4" accent5="accent5" accent6="accent6" hlink="hlink" folHlink="folHlink"/>
  </p:clrMapOvr>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White Blank">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0203204"/>
      </p:ext>
    </p:extLst>
  </p:cSld>
  <p:clrMapOvr>
    <a:overrideClrMapping bg1="lt1" tx1="dk1" bg2="lt2" tx2="dk2" accent1="accent1" accent2="accent2" accent3="accent3" accent4="accent4" accent5="accent5" accent6="accent6" hlink="hlink" folHlink="folHlink"/>
  </p:clrMapOvr>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Black Slides no TOT">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GB"/>
          </a:p>
        </p:txBody>
      </p:sp>
      <p:sp>
        <p:nvSpPr>
          <p:cNvPr id="13" name="Text Placeholder 2"/>
          <p:cNvSpPr>
            <a:spLocks noGrp="1"/>
          </p:cNvSpPr>
          <p:nvPr>
            <p:ph idx="1"/>
          </p:nvPr>
        </p:nvSpPr>
        <p:spPr>
          <a:xfrm>
            <a:off x="34157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Date Placeholder 3"/>
          <p:cNvSpPr>
            <a:spLocks noGrp="1"/>
          </p:cNvSpPr>
          <p:nvPr>
            <p:ph type="dt" sz="half" idx="2"/>
          </p:nvPr>
        </p:nvSpPr>
        <p:spPr>
          <a:xfrm>
            <a:off x="341570" y="6356355"/>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370C4FA-0DA2-470F-BFEF-56E857E51CBE}" type="datetimeFigureOut">
              <a:rPr lang="en-GB" smtClean="0"/>
              <a:t>12/04/2024</a:t>
            </a:fld>
            <a:endParaRPr lang="en-GB"/>
          </a:p>
        </p:txBody>
      </p:sp>
      <p:sp>
        <p:nvSpPr>
          <p:cNvPr id="15" name="Title Placeholder 1"/>
          <p:cNvSpPr>
            <a:spLocks noGrp="1"/>
          </p:cNvSpPr>
          <p:nvPr>
            <p:ph type="title"/>
          </p:nvPr>
        </p:nvSpPr>
        <p:spPr>
          <a:xfrm>
            <a:off x="341571" y="369731"/>
            <a:ext cx="6964136" cy="1140582"/>
          </a:xfrm>
          <a:prstGeom prst="rect">
            <a:avLst/>
          </a:prstGeom>
        </p:spPr>
        <p:txBody>
          <a:bodyPr vert="horz" lIns="91440" tIns="45720" rIns="91440" bIns="45720" rtlCol="0" anchor="ctr">
            <a:normAutofit/>
          </a:bodyPr>
          <a:lstStyle/>
          <a:p>
            <a:r>
              <a:rPr lang="en-US" dirty="0"/>
              <a:t>Click to edit Master title style</a:t>
            </a:r>
            <a:endParaRPr lang="en-GB" dirty="0"/>
          </a:p>
        </p:txBody>
      </p:sp>
      <p:pic>
        <p:nvPicPr>
          <p:cNvPr id="8" name="Picture 7">
            <a:extLst>
              <a:ext uri="{FF2B5EF4-FFF2-40B4-BE49-F238E27FC236}">
                <a16:creationId xmlns:a16="http://schemas.microsoft.com/office/drawing/2014/main" id="{17045CDD-E9C0-49C1-B4D4-324A8B9CF1D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71719" y="373738"/>
            <a:ext cx="1341013" cy="441808"/>
          </a:xfrm>
          <a:prstGeom prst="rect">
            <a:avLst/>
          </a:prstGeom>
        </p:spPr>
      </p:pic>
    </p:spTree>
    <p:extLst>
      <p:ext uri="{BB962C8B-B14F-4D97-AF65-F5344CB8AC3E}">
        <p14:creationId xmlns:p14="http://schemas.microsoft.com/office/powerpoint/2010/main" val="2708183615"/>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Black Slides no TOT Logo Left">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GB"/>
          </a:p>
        </p:txBody>
      </p:sp>
      <p:sp>
        <p:nvSpPr>
          <p:cNvPr id="13" name="Text Placeholder 2"/>
          <p:cNvSpPr>
            <a:spLocks noGrp="1"/>
          </p:cNvSpPr>
          <p:nvPr>
            <p:ph idx="1"/>
          </p:nvPr>
        </p:nvSpPr>
        <p:spPr>
          <a:xfrm>
            <a:off x="34157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Date Placeholder 3"/>
          <p:cNvSpPr>
            <a:spLocks noGrp="1"/>
          </p:cNvSpPr>
          <p:nvPr>
            <p:ph type="dt" sz="half" idx="2"/>
          </p:nvPr>
        </p:nvSpPr>
        <p:spPr>
          <a:xfrm>
            <a:off x="341570" y="6356355"/>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370C4FA-0DA2-470F-BFEF-56E857E51CBE}" type="datetimeFigureOut">
              <a:rPr lang="en-GB" smtClean="0"/>
              <a:t>12/04/2024</a:t>
            </a:fld>
            <a:endParaRPr lang="en-GB"/>
          </a:p>
        </p:txBody>
      </p:sp>
      <p:sp>
        <p:nvSpPr>
          <p:cNvPr id="8" name="Title Placeholder 1"/>
          <p:cNvSpPr>
            <a:spLocks noGrp="1"/>
          </p:cNvSpPr>
          <p:nvPr>
            <p:ph type="title"/>
          </p:nvPr>
        </p:nvSpPr>
        <p:spPr>
          <a:xfrm>
            <a:off x="1915511" y="369731"/>
            <a:ext cx="6312760" cy="1140582"/>
          </a:xfrm>
          <a:prstGeom prst="rect">
            <a:avLst/>
          </a:prstGeom>
        </p:spPr>
        <p:txBody>
          <a:bodyPr vert="horz" lIns="91440" tIns="45720" rIns="91440" bIns="45720" rtlCol="0" anchor="ctr">
            <a:normAutofit/>
          </a:bodyPr>
          <a:lstStyle/>
          <a:p>
            <a:r>
              <a:rPr lang="en-US" dirty="0"/>
              <a:t>Click to edit Master title style</a:t>
            </a:r>
            <a:endParaRPr lang="en-GB"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1570" y="446236"/>
            <a:ext cx="1380137" cy="435213"/>
          </a:xfrm>
          <a:prstGeom prst="rect">
            <a:avLst/>
          </a:prstGeom>
        </p:spPr>
      </p:pic>
    </p:spTree>
    <p:extLst>
      <p:ext uri="{BB962C8B-B14F-4D97-AF65-F5344CB8AC3E}">
        <p14:creationId xmlns:p14="http://schemas.microsoft.com/office/powerpoint/2010/main" val="3261937272"/>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Black Slides bot LOGO no TOT ">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GB"/>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19307" y="5940582"/>
            <a:ext cx="1168582" cy="472771"/>
          </a:xfrm>
          <a:prstGeom prst="rect">
            <a:avLst/>
          </a:prstGeom>
        </p:spPr>
      </p:pic>
      <p:sp>
        <p:nvSpPr>
          <p:cNvPr id="13" name="Date Placeholder 3"/>
          <p:cNvSpPr>
            <a:spLocks noGrp="1"/>
          </p:cNvSpPr>
          <p:nvPr>
            <p:ph type="dt" sz="half" idx="2"/>
          </p:nvPr>
        </p:nvSpPr>
        <p:spPr>
          <a:xfrm>
            <a:off x="341570" y="6356355"/>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370C4FA-0DA2-470F-BFEF-56E857E51CBE}" type="datetimeFigureOut">
              <a:rPr lang="en-GB" smtClean="0"/>
              <a:t>12/04/2024</a:t>
            </a:fld>
            <a:endParaRPr lang="en-GB"/>
          </a:p>
        </p:txBody>
      </p:sp>
      <p:sp>
        <p:nvSpPr>
          <p:cNvPr id="14" name="Title Placeholder 1"/>
          <p:cNvSpPr>
            <a:spLocks noGrp="1"/>
          </p:cNvSpPr>
          <p:nvPr>
            <p:ph type="title"/>
          </p:nvPr>
        </p:nvSpPr>
        <p:spPr>
          <a:xfrm>
            <a:off x="341570" y="369731"/>
            <a:ext cx="8446317" cy="1140582"/>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8" name="Text Placeholder 2"/>
          <p:cNvSpPr>
            <a:spLocks noGrp="1"/>
          </p:cNvSpPr>
          <p:nvPr>
            <p:ph idx="1"/>
          </p:nvPr>
        </p:nvSpPr>
        <p:spPr>
          <a:xfrm>
            <a:off x="34157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152495495"/>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White Slides TOT &amp; LOGO">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GB"/>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11331" y="6299109"/>
            <a:ext cx="1725114" cy="479606"/>
          </a:xfrm>
          <a:prstGeom prst="rect">
            <a:avLst/>
          </a:prstGeom>
        </p:spPr>
      </p:pic>
      <p:sp>
        <p:nvSpPr>
          <p:cNvPr id="14" name="Date Placeholder 3"/>
          <p:cNvSpPr>
            <a:spLocks noGrp="1"/>
          </p:cNvSpPr>
          <p:nvPr>
            <p:ph type="dt" sz="half" idx="2"/>
          </p:nvPr>
        </p:nvSpPr>
        <p:spPr>
          <a:xfrm>
            <a:off x="341570" y="6356355"/>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370C4FA-0DA2-470F-BFEF-56E857E51CBE}" type="datetimeFigureOut">
              <a:rPr lang="en-GB" smtClean="0"/>
              <a:t>12/04/2024</a:t>
            </a:fld>
            <a:endParaRPr lang="en-GB"/>
          </a:p>
        </p:txBody>
      </p:sp>
      <p:sp>
        <p:nvSpPr>
          <p:cNvPr id="15" name="Title Placeholder 1"/>
          <p:cNvSpPr>
            <a:spLocks noGrp="1"/>
          </p:cNvSpPr>
          <p:nvPr>
            <p:ph type="title"/>
          </p:nvPr>
        </p:nvSpPr>
        <p:spPr>
          <a:xfrm>
            <a:off x="341571" y="369731"/>
            <a:ext cx="6964136" cy="1140582"/>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9" name="Text Placeholder 2"/>
          <p:cNvSpPr>
            <a:spLocks noGrp="1"/>
          </p:cNvSpPr>
          <p:nvPr>
            <p:ph idx="1"/>
          </p:nvPr>
        </p:nvSpPr>
        <p:spPr>
          <a:xfrm>
            <a:off x="34157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a:extLst>
              <a:ext uri="{FF2B5EF4-FFF2-40B4-BE49-F238E27FC236}">
                <a16:creationId xmlns:a16="http://schemas.microsoft.com/office/drawing/2014/main" id="{963EA8B6-D2DD-4062-A64D-2D0E75F499C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44150" y="373738"/>
            <a:ext cx="1168582" cy="472771"/>
          </a:xfrm>
          <a:prstGeom prst="rect">
            <a:avLst/>
          </a:prstGeom>
        </p:spPr>
      </p:pic>
    </p:spTree>
    <p:extLst>
      <p:ext uri="{BB962C8B-B14F-4D97-AF65-F5344CB8AC3E}">
        <p14:creationId xmlns:p14="http://schemas.microsoft.com/office/powerpoint/2010/main" val="2918744148"/>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ck Slides Section Break Shor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370C4FA-0DA2-470F-BFEF-56E857E51CBE}" type="datetimeFigureOut">
              <a:rPr lang="en-GB" smtClean="0"/>
              <a:t>12/04/2024</a:t>
            </a:fld>
            <a:endParaRPr lang="en-GB"/>
          </a:p>
        </p:txBody>
      </p:sp>
      <p:sp>
        <p:nvSpPr>
          <p:cNvPr id="4" name="Footer Placeholder 3"/>
          <p:cNvSpPr>
            <a:spLocks noGrp="1"/>
          </p:cNvSpPr>
          <p:nvPr>
            <p:ph type="ftr" sz="quarter" idx="11"/>
          </p:nvPr>
        </p:nvSpPr>
        <p:spPr/>
        <p:txBody>
          <a:bodyPr/>
          <a:lstStyle/>
          <a:p>
            <a:endParaRPr lang="en-GB"/>
          </a:p>
        </p:txBody>
      </p:sp>
      <p:sp>
        <p:nvSpPr>
          <p:cNvPr id="5" name="Title 1"/>
          <p:cNvSpPr>
            <a:spLocks noGrp="1"/>
          </p:cNvSpPr>
          <p:nvPr>
            <p:ph type="title" hasCustomPrompt="1"/>
          </p:nvPr>
        </p:nvSpPr>
        <p:spPr>
          <a:xfrm>
            <a:off x="341570" y="394139"/>
            <a:ext cx="5829300" cy="4312052"/>
          </a:xfrm>
        </p:spPr>
        <p:txBody>
          <a:bodyPr anchor="t">
            <a:normAutofit/>
          </a:bodyPr>
          <a:lstStyle>
            <a:lvl1pPr>
              <a:defRPr sz="4950"/>
            </a:lvl1pPr>
          </a:lstStyle>
          <a:p>
            <a:r>
              <a:rPr lang="en-US" dirty="0"/>
              <a:t>Section Title</a:t>
            </a:r>
            <a:endParaRPr lang="en-GB" dirty="0"/>
          </a:p>
        </p:txBody>
      </p:sp>
      <p:sp>
        <p:nvSpPr>
          <p:cNvPr id="6" name="Text Placeholder 2"/>
          <p:cNvSpPr>
            <a:spLocks noGrp="1"/>
          </p:cNvSpPr>
          <p:nvPr>
            <p:ph type="body" idx="1" hasCustomPrompt="1"/>
          </p:nvPr>
        </p:nvSpPr>
        <p:spPr>
          <a:xfrm>
            <a:off x="341570" y="4821620"/>
            <a:ext cx="5829300" cy="1298705"/>
          </a:xfrm>
        </p:spPr>
        <p:txBody>
          <a:bodyPr/>
          <a:lstStyle>
            <a:lvl1pPr marL="0" indent="0">
              <a:buNone/>
              <a:defRPr sz="1800" baseline="0">
                <a:solidFill>
                  <a:schemeClr val="tx1"/>
                </a:solidFill>
                <a:latin typeface="+mn-lt"/>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dirty="0"/>
              <a:t>Sub Title Heading</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47005" y="373739"/>
            <a:ext cx="1365727" cy="417094"/>
          </a:xfrm>
          <a:prstGeom prst="rect">
            <a:avLst/>
          </a:prstGeom>
        </p:spPr>
      </p:pic>
    </p:spTree>
    <p:extLst>
      <p:ext uri="{BB962C8B-B14F-4D97-AF65-F5344CB8AC3E}">
        <p14:creationId xmlns:p14="http://schemas.microsoft.com/office/powerpoint/2010/main" val="13330672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White Slides Section Break Lo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1570" y="1741274"/>
            <a:ext cx="7886700" cy="2852737"/>
          </a:xfrm>
        </p:spPr>
        <p:txBody>
          <a:bodyPr anchor="b"/>
          <a:lstStyle>
            <a:lvl1pPr>
              <a:defRPr sz="4500" baseline="0"/>
            </a:lvl1pPr>
          </a:lstStyle>
          <a:p>
            <a:r>
              <a:rPr lang="en-US" dirty="0"/>
              <a:t>Section Title</a:t>
            </a:r>
            <a:endParaRPr lang="en-GB" dirty="0"/>
          </a:p>
        </p:txBody>
      </p:sp>
      <p:sp>
        <p:nvSpPr>
          <p:cNvPr id="4" name="Date Placeholder 3"/>
          <p:cNvSpPr>
            <a:spLocks noGrp="1"/>
          </p:cNvSpPr>
          <p:nvPr>
            <p:ph type="dt" sz="half" idx="10"/>
          </p:nvPr>
        </p:nvSpPr>
        <p:spPr/>
        <p:txBody>
          <a:bodyPr/>
          <a:lstStyle/>
          <a:p>
            <a:fld id="{1370C4FA-0DA2-470F-BFEF-56E857E51CBE}" type="datetimeFigureOut">
              <a:rPr lang="en-GB" smtClean="0"/>
              <a:t>12/04/2024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6457950" y="6356355"/>
            <a:ext cx="2057400" cy="365125"/>
          </a:xfrm>
          <a:prstGeom prst="rect">
            <a:avLst/>
          </a:prstGeom>
        </p:spPr>
        <p:txBody>
          <a:bodyPr/>
          <a:lstStyle/>
          <a:p>
            <a:fld id="{616F8A46-E344-42B0-8AFF-66A3024D4E24}" type="slidenum">
              <a:rPr lang="en-GB" smtClean="0"/>
              <a:t>‹#›</a:t>
            </a:fld>
            <a:endParaRPr lang="en-GB"/>
          </a:p>
        </p:txBody>
      </p:sp>
      <p:sp>
        <p:nvSpPr>
          <p:cNvPr id="9" name="Text Placeholder 2"/>
          <p:cNvSpPr>
            <a:spLocks noGrp="1"/>
          </p:cNvSpPr>
          <p:nvPr>
            <p:ph type="body" idx="1" hasCustomPrompt="1"/>
          </p:nvPr>
        </p:nvSpPr>
        <p:spPr>
          <a:xfrm>
            <a:off x="341570" y="4709857"/>
            <a:ext cx="7886700" cy="1411324"/>
          </a:xfrm>
        </p:spPr>
        <p:txBody>
          <a:bodyPr/>
          <a:lstStyle>
            <a:lvl1pPr marL="0" indent="0">
              <a:buNone/>
              <a:defRPr sz="1800" baseline="0">
                <a:solidFill>
                  <a:schemeClr val="tx1"/>
                </a:solidFill>
                <a:latin typeface="+mn-lt"/>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dirty="0"/>
              <a:t>Sub Title Heading</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1571" y="509296"/>
            <a:ext cx="1454278" cy="472771"/>
          </a:xfrm>
          <a:prstGeom prst="rect">
            <a:avLst/>
          </a:prstGeom>
        </p:spPr>
      </p:pic>
    </p:spTree>
    <p:extLst>
      <p:ext uri="{BB962C8B-B14F-4D97-AF65-F5344CB8AC3E}">
        <p14:creationId xmlns:p14="http://schemas.microsoft.com/office/powerpoint/2010/main" val="18696332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White Logo Only">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06379" y="2413401"/>
            <a:ext cx="5475964" cy="1763183"/>
          </a:xfrm>
          <a:prstGeom prst="rect">
            <a:avLst/>
          </a:prstGeom>
        </p:spPr>
      </p:pic>
    </p:spTree>
    <p:extLst>
      <p:ext uri="{BB962C8B-B14F-4D97-AF65-F5344CB8AC3E}">
        <p14:creationId xmlns:p14="http://schemas.microsoft.com/office/powerpoint/2010/main" val="2379020118"/>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hite Title Slide TO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atin typeface="Azo Sans" panose="020B0603030303020204" pitchFamily="34" charset="0"/>
              </a:defRPr>
            </a:lvl1pPr>
          </a:lstStyle>
          <a:p>
            <a:fld id="{8C93EA8F-5D32-42A5-B63F-842A0F047210}" type="datetimeFigureOut">
              <a:rPr lang="en-GB" smtClean="0"/>
              <a:pPr/>
              <a:t>12/04/2024</a:t>
            </a:fld>
            <a:endParaRPr lang="en-GB"/>
          </a:p>
        </p:txBody>
      </p:sp>
      <p:sp>
        <p:nvSpPr>
          <p:cNvPr id="5" name="Footer Placeholder 4"/>
          <p:cNvSpPr>
            <a:spLocks noGrp="1"/>
          </p:cNvSpPr>
          <p:nvPr>
            <p:ph type="ftr" sz="quarter" idx="11"/>
          </p:nvPr>
        </p:nvSpPr>
        <p:spPr/>
        <p:txBody>
          <a:bodyPr/>
          <a:lstStyle>
            <a:lvl1pPr>
              <a:defRPr>
                <a:latin typeface="Azo Sans" panose="020B0603030303020204" pitchFamily="34" charset="0"/>
              </a:defRPr>
            </a:lvl1pPr>
          </a:lstStyle>
          <a:p>
            <a:endParaRPr lang="en-GB"/>
          </a:p>
        </p:txBody>
      </p:sp>
      <p:sp>
        <p:nvSpPr>
          <p:cNvPr id="6" name="Slide Number Placeholder 5"/>
          <p:cNvSpPr>
            <a:spLocks noGrp="1"/>
          </p:cNvSpPr>
          <p:nvPr>
            <p:ph type="sldNum" sz="quarter" idx="12"/>
          </p:nvPr>
        </p:nvSpPr>
        <p:spPr/>
        <p:txBody>
          <a:bodyPr/>
          <a:lstStyle>
            <a:lvl1pPr>
              <a:defRPr>
                <a:latin typeface="Azo Sans" panose="020B0603030303020204" pitchFamily="34" charset="0"/>
              </a:defRPr>
            </a:lvl1pPr>
          </a:lstStyle>
          <a:p>
            <a:fld id="{2F3AB18B-998C-433D-808A-7D4CCF0545BB}" type="slidenum">
              <a:rPr lang="en-GB" smtClean="0"/>
              <a:pPr/>
              <a:t>‹#›</a:t>
            </a:fld>
            <a:endParaRPr lang="en-GB"/>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36022" y="5968092"/>
            <a:ext cx="1722228" cy="478804"/>
          </a:xfrm>
          <a:prstGeom prst="rect">
            <a:avLst/>
          </a:prstGeom>
        </p:spPr>
      </p:pic>
      <p:sp>
        <p:nvSpPr>
          <p:cNvPr id="9" name="Title 1">
            <a:extLst>
              <a:ext uri="{FF2B5EF4-FFF2-40B4-BE49-F238E27FC236}">
                <a16:creationId xmlns:a16="http://schemas.microsoft.com/office/drawing/2014/main" id="{26400229-F14B-4AC9-8DB2-9143BEBE9128}"/>
              </a:ext>
            </a:extLst>
          </p:cNvPr>
          <p:cNvSpPr>
            <a:spLocks noGrp="1"/>
          </p:cNvSpPr>
          <p:nvPr>
            <p:ph type="ctrTitle"/>
          </p:nvPr>
        </p:nvSpPr>
        <p:spPr>
          <a:xfrm>
            <a:off x="357940" y="2177716"/>
            <a:ext cx="8157410" cy="1424322"/>
          </a:xfrm>
        </p:spPr>
        <p:txBody>
          <a:bodyPr anchor="b">
            <a:normAutofit/>
          </a:bodyPr>
          <a:lstStyle>
            <a:lvl1pPr algn="l">
              <a:defRPr sz="3750" b="1">
                <a:latin typeface="+mj-lt"/>
              </a:defRPr>
            </a:lvl1pPr>
          </a:lstStyle>
          <a:p>
            <a:r>
              <a:rPr lang="en-US"/>
              <a:t>Click to edit Master title style</a:t>
            </a:r>
            <a:endParaRPr lang="en-GB"/>
          </a:p>
        </p:txBody>
      </p:sp>
      <p:sp>
        <p:nvSpPr>
          <p:cNvPr id="10" name="Subtitle 2">
            <a:extLst>
              <a:ext uri="{FF2B5EF4-FFF2-40B4-BE49-F238E27FC236}">
                <a16:creationId xmlns:a16="http://schemas.microsoft.com/office/drawing/2014/main" id="{B695948C-DF93-44F2-82EE-53A39120EA70}"/>
              </a:ext>
            </a:extLst>
          </p:cNvPr>
          <p:cNvSpPr>
            <a:spLocks noGrp="1"/>
          </p:cNvSpPr>
          <p:nvPr>
            <p:ph type="subTitle" idx="1"/>
          </p:nvPr>
        </p:nvSpPr>
        <p:spPr>
          <a:xfrm>
            <a:off x="357940" y="3638134"/>
            <a:ext cx="8157410" cy="1655762"/>
          </a:xfrm>
        </p:spPr>
        <p:txBody>
          <a:bodyPr/>
          <a:lstStyle>
            <a:lvl1pPr marL="0" indent="0" algn="l">
              <a:buNone/>
              <a:defRPr sz="1800">
                <a:latin typeface="+mn-lt"/>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dirty="0"/>
              <a:t>Click to edit Master subtitle style</a:t>
            </a:r>
            <a:endParaRPr lang="en-GB" dirty="0"/>
          </a:p>
        </p:txBody>
      </p:sp>
    </p:spTree>
    <p:extLst>
      <p:ext uri="{BB962C8B-B14F-4D97-AF65-F5344CB8AC3E}">
        <p14:creationId xmlns:p14="http://schemas.microsoft.com/office/powerpoint/2010/main" val="21577866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Black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6624537"/>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ck Title Slide no TO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atin typeface="Azo Sans" panose="020B0603030303020204" pitchFamily="34" charset="0"/>
              </a:defRPr>
            </a:lvl1pPr>
          </a:lstStyle>
          <a:p>
            <a:fld id="{8C93EA8F-5D32-42A5-B63F-842A0F047210}" type="datetimeFigureOut">
              <a:rPr lang="en-GB" smtClean="0"/>
              <a:pPr/>
              <a:t>12/04/2024</a:t>
            </a:fld>
            <a:endParaRPr lang="en-GB"/>
          </a:p>
        </p:txBody>
      </p:sp>
      <p:sp>
        <p:nvSpPr>
          <p:cNvPr id="5" name="Footer Placeholder 4"/>
          <p:cNvSpPr>
            <a:spLocks noGrp="1"/>
          </p:cNvSpPr>
          <p:nvPr>
            <p:ph type="ftr" sz="quarter" idx="11"/>
          </p:nvPr>
        </p:nvSpPr>
        <p:spPr/>
        <p:txBody>
          <a:bodyPr/>
          <a:lstStyle>
            <a:lvl1pPr>
              <a:defRPr>
                <a:latin typeface="Azo Sans" panose="020B0603030303020204" pitchFamily="34" charset="0"/>
              </a:defRPr>
            </a:lvl1pPr>
          </a:lstStyle>
          <a:p>
            <a:endParaRPr lang="en-GB"/>
          </a:p>
        </p:txBody>
      </p:sp>
      <p:sp>
        <p:nvSpPr>
          <p:cNvPr id="6" name="Slide Number Placeholder 5"/>
          <p:cNvSpPr>
            <a:spLocks noGrp="1"/>
          </p:cNvSpPr>
          <p:nvPr>
            <p:ph type="sldNum" sz="quarter" idx="12"/>
          </p:nvPr>
        </p:nvSpPr>
        <p:spPr/>
        <p:txBody>
          <a:bodyPr/>
          <a:lstStyle>
            <a:lvl1pPr>
              <a:defRPr>
                <a:latin typeface="Azo Sans" panose="020B0603030303020204" pitchFamily="34" charset="0"/>
              </a:defRPr>
            </a:lvl1pPr>
          </a:lstStyle>
          <a:p>
            <a:fld id="{2F3AB18B-998C-433D-808A-7D4CCF0545BB}" type="slidenum">
              <a:rPr lang="en-GB" smtClean="0"/>
              <a:pPr/>
              <a:t>‹#›</a:t>
            </a:fld>
            <a:endParaRPr lang="en-GB"/>
          </a:p>
        </p:txBody>
      </p:sp>
      <p:sp>
        <p:nvSpPr>
          <p:cNvPr id="7" name="Title 1">
            <a:extLst>
              <a:ext uri="{FF2B5EF4-FFF2-40B4-BE49-F238E27FC236}">
                <a16:creationId xmlns:a16="http://schemas.microsoft.com/office/drawing/2014/main" id="{C86793EA-4A92-495B-8317-C6752319D2FB}"/>
              </a:ext>
            </a:extLst>
          </p:cNvPr>
          <p:cNvSpPr>
            <a:spLocks noGrp="1"/>
          </p:cNvSpPr>
          <p:nvPr>
            <p:ph type="ctrTitle"/>
          </p:nvPr>
        </p:nvSpPr>
        <p:spPr>
          <a:xfrm>
            <a:off x="357940" y="2177716"/>
            <a:ext cx="8157410" cy="1424322"/>
          </a:xfrm>
        </p:spPr>
        <p:txBody>
          <a:bodyPr anchor="b">
            <a:normAutofit/>
          </a:bodyPr>
          <a:lstStyle>
            <a:lvl1pPr algn="l">
              <a:defRPr sz="3750" b="1">
                <a:latin typeface="+mj-lt"/>
              </a:defRPr>
            </a:lvl1pPr>
          </a:lstStyle>
          <a:p>
            <a:r>
              <a:rPr lang="en-US" dirty="0"/>
              <a:t>Click to edit Master title style</a:t>
            </a:r>
            <a:endParaRPr lang="en-GB" dirty="0"/>
          </a:p>
        </p:txBody>
      </p:sp>
      <p:sp>
        <p:nvSpPr>
          <p:cNvPr id="8" name="Subtitle 2">
            <a:extLst>
              <a:ext uri="{FF2B5EF4-FFF2-40B4-BE49-F238E27FC236}">
                <a16:creationId xmlns:a16="http://schemas.microsoft.com/office/drawing/2014/main" id="{61501784-0BAA-47EF-8756-13887624EB79}"/>
              </a:ext>
            </a:extLst>
          </p:cNvPr>
          <p:cNvSpPr>
            <a:spLocks noGrp="1"/>
          </p:cNvSpPr>
          <p:nvPr>
            <p:ph type="subTitle" idx="1"/>
          </p:nvPr>
        </p:nvSpPr>
        <p:spPr>
          <a:xfrm>
            <a:off x="357940" y="3638134"/>
            <a:ext cx="8157410" cy="1655762"/>
          </a:xfrm>
        </p:spPr>
        <p:txBody>
          <a:bodyPr/>
          <a:lstStyle>
            <a:lvl1pPr marL="0" indent="0" algn="l">
              <a:buNone/>
              <a:defRPr sz="1800">
                <a:latin typeface="+mn-lt"/>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endParaRPr lang="en-GB"/>
          </a:p>
        </p:txBody>
      </p:sp>
    </p:spTree>
    <p:extLst>
      <p:ext uri="{BB962C8B-B14F-4D97-AF65-F5344CB8AC3E}">
        <p14:creationId xmlns:p14="http://schemas.microsoft.com/office/powerpoint/2010/main" val="27627413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ck Title Slide TO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atin typeface="Azo Sans" panose="020B0603030303020204" pitchFamily="34" charset="0"/>
              </a:defRPr>
            </a:lvl1pPr>
          </a:lstStyle>
          <a:p>
            <a:fld id="{8C93EA8F-5D32-42A5-B63F-842A0F047210}" type="datetimeFigureOut">
              <a:rPr lang="en-GB" smtClean="0"/>
              <a:pPr/>
              <a:t>12/04/2024</a:t>
            </a:fld>
            <a:endParaRPr lang="en-GB"/>
          </a:p>
        </p:txBody>
      </p:sp>
      <p:sp>
        <p:nvSpPr>
          <p:cNvPr id="5" name="Footer Placeholder 4"/>
          <p:cNvSpPr>
            <a:spLocks noGrp="1"/>
          </p:cNvSpPr>
          <p:nvPr>
            <p:ph type="ftr" sz="quarter" idx="11"/>
          </p:nvPr>
        </p:nvSpPr>
        <p:spPr/>
        <p:txBody>
          <a:bodyPr/>
          <a:lstStyle>
            <a:lvl1pPr>
              <a:defRPr>
                <a:latin typeface="Azo Sans" panose="020B0603030303020204" pitchFamily="34" charset="0"/>
              </a:defRPr>
            </a:lvl1pPr>
          </a:lstStyle>
          <a:p>
            <a:endParaRPr lang="en-GB"/>
          </a:p>
        </p:txBody>
      </p:sp>
      <p:sp>
        <p:nvSpPr>
          <p:cNvPr id="6" name="Slide Number Placeholder 5"/>
          <p:cNvSpPr>
            <a:spLocks noGrp="1"/>
          </p:cNvSpPr>
          <p:nvPr>
            <p:ph type="sldNum" sz="quarter" idx="12"/>
          </p:nvPr>
        </p:nvSpPr>
        <p:spPr/>
        <p:txBody>
          <a:bodyPr/>
          <a:lstStyle>
            <a:lvl1pPr>
              <a:defRPr>
                <a:latin typeface="Azo Sans" panose="020B0603030303020204" pitchFamily="34" charset="0"/>
              </a:defRPr>
            </a:lvl1pPr>
          </a:lstStyle>
          <a:p>
            <a:fld id="{2F3AB18B-998C-433D-808A-7D4CCF0545BB}" type="slidenum">
              <a:rPr lang="en-GB" smtClean="0"/>
              <a:pPr/>
              <a:t>‹#›</a:t>
            </a:fld>
            <a:endParaRPr lang="en-GB"/>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33136" y="5980132"/>
            <a:ext cx="1725114" cy="479606"/>
          </a:xfrm>
          <a:prstGeom prst="rect">
            <a:avLst/>
          </a:prstGeom>
        </p:spPr>
      </p:pic>
      <p:sp>
        <p:nvSpPr>
          <p:cNvPr id="8" name="Title 1">
            <a:extLst>
              <a:ext uri="{FF2B5EF4-FFF2-40B4-BE49-F238E27FC236}">
                <a16:creationId xmlns:a16="http://schemas.microsoft.com/office/drawing/2014/main" id="{DF211010-0154-438D-8134-809ED7817E86}"/>
              </a:ext>
            </a:extLst>
          </p:cNvPr>
          <p:cNvSpPr>
            <a:spLocks noGrp="1"/>
          </p:cNvSpPr>
          <p:nvPr>
            <p:ph type="ctrTitle"/>
          </p:nvPr>
        </p:nvSpPr>
        <p:spPr>
          <a:xfrm>
            <a:off x="357940" y="2177716"/>
            <a:ext cx="8157410" cy="1424322"/>
          </a:xfrm>
        </p:spPr>
        <p:txBody>
          <a:bodyPr anchor="b">
            <a:normAutofit/>
          </a:bodyPr>
          <a:lstStyle>
            <a:lvl1pPr algn="l">
              <a:defRPr sz="3750" b="1">
                <a:latin typeface="+mj-lt"/>
              </a:defRPr>
            </a:lvl1pPr>
          </a:lstStyle>
          <a:p>
            <a:r>
              <a:rPr lang="en-US"/>
              <a:t>Click to edit Master title style</a:t>
            </a:r>
            <a:endParaRPr lang="en-GB"/>
          </a:p>
        </p:txBody>
      </p:sp>
      <p:sp>
        <p:nvSpPr>
          <p:cNvPr id="9" name="Subtitle 2">
            <a:extLst>
              <a:ext uri="{FF2B5EF4-FFF2-40B4-BE49-F238E27FC236}">
                <a16:creationId xmlns:a16="http://schemas.microsoft.com/office/drawing/2014/main" id="{42757313-65A1-4BE6-A9D9-95E06B0C0E3F}"/>
              </a:ext>
            </a:extLst>
          </p:cNvPr>
          <p:cNvSpPr>
            <a:spLocks noGrp="1"/>
          </p:cNvSpPr>
          <p:nvPr>
            <p:ph type="subTitle" idx="1"/>
          </p:nvPr>
        </p:nvSpPr>
        <p:spPr>
          <a:xfrm>
            <a:off x="357940" y="3638134"/>
            <a:ext cx="8157410" cy="1655762"/>
          </a:xfrm>
        </p:spPr>
        <p:txBody>
          <a:bodyPr/>
          <a:lstStyle>
            <a:lvl1pPr marL="0" indent="0" algn="l">
              <a:buNone/>
              <a:defRPr sz="1800">
                <a:latin typeface="+mn-lt"/>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endParaRPr lang="en-GB"/>
          </a:p>
        </p:txBody>
      </p:sp>
    </p:spTree>
    <p:extLst>
      <p:ext uri="{BB962C8B-B14F-4D97-AF65-F5344CB8AC3E}">
        <p14:creationId xmlns:p14="http://schemas.microsoft.com/office/powerpoint/2010/main" val="38796794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White Slides no TO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GB"/>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05816" y="411776"/>
            <a:ext cx="1346031" cy="428484"/>
          </a:xfrm>
          <a:prstGeom prst="rect">
            <a:avLst/>
          </a:prstGeom>
        </p:spPr>
      </p:pic>
      <p:sp>
        <p:nvSpPr>
          <p:cNvPr id="7" name="Text Placeholder 2"/>
          <p:cNvSpPr>
            <a:spLocks noGrp="1"/>
          </p:cNvSpPr>
          <p:nvPr>
            <p:ph idx="1"/>
          </p:nvPr>
        </p:nvSpPr>
        <p:spPr>
          <a:xfrm>
            <a:off x="341570" y="1825625"/>
            <a:ext cx="7886700" cy="4351338"/>
          </a:xfrm>
          <a:prstGeom prst="rect">
            <a:avLst/>
          </a:prstGeom>
        </p:spPr>
        <p:txBody>
          <a:bodyPr vert="horz" lIns="91440" tIns="45720" rIns="91440" bIns="45720" rtlCol="0">
            <a:normAutofit/>
          </a:bodyPr>
          <a:lstStyle>
            <a:lvl2pPr marL="557199" indent="-214308">
              <a:buFont typeface="Wingdings" panose="05000000000000000000" pitchFamily="2" charset="2"/>
              <a:buChar char="§"/>
              <a:defRPr/>
            </a:lvl2pPr>
            <a:lvl3pPr marL="900091" indent="-214308">
              <a:buFont typeface="Wingdings" panose="05000000000000000000" pitchFamily="2" charset="2"/>
              <a:buChar char="§"/>
              <a:defRPr>
                <a:latin typeface="Azo Sans Thin" panose="020B0303030303020204" pitchFamily="34" charset="0"/>
              </a:defRPr>
            </a:lvl3pPr>
            <a:lvl4pPr marL="1242982" indent="-214308">
              <a:buFont typeface="Wingdings" panose="05000000000000000000" pitchFamily="2" charset="2"/>
              <a:buChar char="§"/>
              <a:defRPr>
                <a:latin typeface="Azo Sans Thin" panose="020B0303030303020204" pitchFamily="34" charset="0"/>
              </a:defRPr>
            </a:lvl4pPr>
            <a:lvl5pPr marL="1585874" indent="-214308">
              <a:buFont typeface="Wingdings" panose="05000000000000000000" pitchFamily="2" charset="2"/>
              <a:buChar char="§"/>
              <a:defRPr>
                <a:latin typeface="Azo Sans Thin" panose="020B0303030303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Date Placeholder 3"/>
          <p:cNvSpPr>
            <a:spLocks noGrp="1"/>
          </p:cNvSpPr>
          <p:nvPr>
            <p:ph type="dt" sz="half" idx="2"/>
          </p:nvPr>
        </p:nvSpPr>
        <p:spPr>
          <a:xfrm>
            <a:off x="341570" y="6356355"/>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370C4FA-0DA2-470F-BFEF-56E857E51CBE}" type="datetimeFigureOut">
              <a:rPr lang="en-GB" smtClean="0"/>
              <a:t>12/04/2024</a:t>
            </a:fld>
            <a:endParaRPr lang="en-GB"/>
          </a:p>
        </p:txBody>
      </p:sp>
      <p:sp>
        <p:nvSpPr>
          <p:cNvPr id="9" name="Title Placeholder 1"/>
          <p:cNvSpPr>
            <a:spLocks noGrp="1"/>
          </p:cNvSpPr>
          <p:nvPr>
            <p:ph type="title"/>
          </p:nvPr>
        </p:nvSpPr>
        <p:spPr>
          <a:xfrm>
            <a:off x="341571" y="369731"/>
            <a:ext cx="6964136" cy="1140582"/>
          </a:xfrm>
          <a:prstGeom prst="rect">
            <a:avLst/>
          </a:prstGeom>
        </p:spPr>
        <p:txBody>
          <a:bodyPr vert="horz" lIns="91440" tIns="45720" rIns="91440" bIns="45720" rtlCol="0" anchor="ctr">
            <a:normAutofit/>
          </a:bodyPr>
          <a:lstStyle/>
          <a:p>
            <a:r>
              <a:rPr lang="en-US" dirty="0"/>
              <a:t>Click to edit Master title style</a:t>
            </a:r>
            <a:endParaRPr lang="en-GB" dirty="0"/>
          </a:p>
        </p:txBody>
      </p:sp>
    </p:spTree>
    <p:extLst>
      <p:ext uri="{BB962C8B-B14F-4D97-AF65-F5344CB8AC3E}">
        <p14:creationId xmlns:p14="http://schemas.microsoft.com/office/powerpoint/2010/main" val="15346949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White Slides bot LOGO no TOT ">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GB"/>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05816" y="5964195"/>
            <a:ext cx="1393877" cy="450589"/>
          </a:xfrm>
          <a:prstGeom prst="rect">
            <a:avLst/>
          </a:prstGeom>
        </p:spPr>
      </p:pic>
      <p:sp>
        <p:nvSpPr>
          <p:cNvPr id="7" name="Text Placeholder 2"/>
          <p:cNvSpPr>
            <a:spLocks noGrp="1"/>
          </p:cNvSpPr>
          <p:nvPr>
            <p:ph idx="1"/>
          </p:nvPr>
        </p:nvSpPr>
        <p:spPr>
          <a:xfrm>
            <a:off x="341570" y="1825625"/>
            <a:ext cx="8446317" cy="3947854"/>
          </a:xfrm>
          <a:prstGeom prst="rect">
            <a:avLst/>
          </a:prstGeom>
        </p:spPr>
        <p:txBody>
          <a:bodyPr vert="horz" lIns="91440" tIns="45720" rIns="91440" bIns="45720" rtlCol="0">
            <a:normAutofit/>
          </a:bodyPr>
          <a:lstStyle>
            <a:lvl2pPr marL="557199" indent="-214308">
              <a:buFont typeface="Wingdings" panose="05000000000000000000" pitchFamily="2" charset="2"/>
              <a:buChar char="§"/>
              <a:defRPr/>
            </a:lvl2pPr>
            <a:lvl3pPr marL="900091" indent="-214308">
              <a:buFont typeface="Wingdings" panose="05000000000000000000" pitchFamily="2" charset="2"/>
              <a:buChar char="§"/>
              <a:defRPr>
                <a:latin typeface="Azo Sans Thin" panose="020B0303030303020204" pitchFamily="34" charset="0"/>
              </a:defRPr>
            </a:lvl3pPr>
            <a:lvl4pPr marL="1242982" indent="-214308">
              <a:buFont typeface="Wingdings" panose="05000000000000000000" pitchFamily="2" charset="2"/>
              <a:buChar char="§"/>
              <a:defRPr>
                <a:latin typeface="Azo Sans Thin" panose="020B0303030303020204" pitchFamily="34" charset="0"/>
              </a:defRPr>
            </a:lvl4pPr>
            <a:lvl5pPr marL="1585874" indent="-214308">
              <a:buFont typeface="Wingdings" panose="05000000000000000000" pitchFamily="2" charset="2"/>
              <a:buChar char="§"/>
              <a:defRPr>
                <a:latin typeface="Azo Sans Thin" panose="020B0303030303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Date Placeholder 3"/>
          <p:cNvSpPr>
            <a:spLocks noGrp="1"/>
          </p:cNvSpPr>
          <p:nvPr>
            <p:ph type="dt" sz="half" idx="2"/>
          </p:nvPr>
        </p:nvSpPr>
        <p:spPr>
          <a:xfrm>
            <a:off x="341570" y="6356355"/>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370C4FA-0DA2-470F-BFEF-56E857E51CBE}" type="datetimeFigureOut">
              <a:rPr lang="en-GB" smtClean="0"/>
              <a:t>12/04/2024</a:t>
            </a:fld>
            <a:endParaRPr lang="en-GB"/>
          </a:p>
        </p:txBody>
      </p:sp>
      <p:sp>
        <p:nvSpPr>
          <p:cNvPr id="9" name="Title Placeholder 1"/>
          <p:cNvSpPr>
            <a:spLocks noGrp="1"/>
          </p:cNvSpPr>
          <p:nvPr>
            <p:ph type="title"/>
          </p:nvPr>
        </p:nvSpPr>
        <p:spPr>
          <a:xfrm>
            <a:off x="341572" y="369731"/>
            <a:ext cx="8458121" cy="1140582"/>
          </a:xfrm>
          <a:prstGeom prst="rect">
            <a:avLst/>
          </a:prstGeom>
        </p:spPr>
        <p:txBody>
          <a:bodyPr vert="horz" lIns="91440" tIns="45720" rIns="91440" bIns="45720" rtlCol="0" anchor="ctr">
            <a:normAutofit/>
          </a:bodyPr>
          <a:lstStyle/>
          <a:p>
            <a:r>
              <a:rPr lang="en-US" dirty="0"/>
              <a:t>Click to edit Master title style</a:t>
            </a:r>
            <a:endParaRPr lang="en-GB" dirty="0"/>
          </a:p>
        </p:txBody>
      </p:sp>
    </p:spTree>
    <p:extLst>
      <p:ext uri="{BB962C8B-B14F-4D97-AF65-F5344CB8AC3E}">
        <p14:creationId xmlns:p14="http://schemas.microsoft.com/office/powerpoint/2010/main" val="36679880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White Slides TOT &amp; LOGO">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GB"/>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09022" y="6299510"/>
            <a:ext cx="1722228" cy="478804"/>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72866" y="411775"/>
            <a:ext cx="1378982" cy="420247"/>
          </a:xfrm>
          <a:prstGeom prst="rect">
            <a:avLst/>
          </a:prstGeom>
        </p:spPr>
      </p:pic>
      <p:sp>
        <p:nvSpPr>
          <p:cNvPr id="9" name="Text Placeholder 2"/>
          <p:cNvSpPr>
            <a:spLocks noGrp="1"/>
          </p:cNvSpPr>
          <p:nvPr>
            <p:ph idx="1"/>
          </p:nvPr>
        </p:nvSpPr>
        <p:spPr>
          <a:xfrm>
            <a:off x="341570" y="1825625"/>
            <a:ext cx="7886700" cy="4351338"/>
          </a:xfrm>
          <a:prstGeom prst="rect">
            <a:avLst/>
          </a:prstGeom>
        </p:spPr>
        <p:txBody>
          <a:bodyPr vert="horz" lIns="91440" tIns="45720" rIns="91440" bIns="45720" rtlCol="0">
            <a:normAutofit/>
          </a:bodyPr>
          <a:lstStyle>
            <a:lvl2pPr marL="557199" indent="-214308">
              <a:buFont typeface="Wingdings" panose="05000000000000000000" pitchFamily="2" charset="2"/>
              <a:buChar char="§"/>
              <a:defRPr/>
            </a:lvl2pPr>
            <a:lvl3pPr marL="900091" indent="-214308">
              <a:buFont typeface="Wingdings" panose="05000000000000000000" pitchFamily="2" charset="2"/>
              <a:buChar char="§"/>
              <a:defRPr>
                <a:latin typeface="Azo Sans Thin" panose="020B0303030303020204" pitchFamily="34" charset="0"/>
              </a:defRPr>
            </a:lvl3pPr>
            <a:lvl4pPr marL="1242982" indent="-214308">
              <a:buFont typeface="Wingdings" panose="05000000000000000000" pitchFamily="2" charset="2"/>
              <a:buChar char="§"/>
              <a:defRPr>
                <a:latin typeface="Azo Sans Thin" panose="020B0303030303020204" pitchFamily="34" charset="0"/>
              </a:defRPr>
            </a:lvl4pPr>
            <a:lvl5pPr marL="1585874" indent="-214308">
              <a:buFont typeface="Wingdings" panose="05000000000000000000" pitchFamily="2" charset="2"/>
              <a:buChar char="§"/>
              <a:defRPr>
                <a:latin typeface="Azo Sans Thin" panose="020B0303030303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Date Placeholder 3"/>
          <p:cNvSpPr>
            <a:spLocks noGrp="1"/>
          </p:cNvSpPr>
          <p:nvPr>
            <p:ph type="dt" sz="half" idx="2"/>
          </p:nvPr>
        </p:nvSpPr>
        <p:spPr>
          <a:xfrm>
            <a:off x="341570" y="6356355"/>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370C4FA-0DA2-470F-BFEF-56E857E51CBE}" type="datetimeFigureOut">
              <a:rPr lang="en-GB" smtClean="0"/>
              <a:t>12/04/2024</a:t>
            </a:fld>
            <a:endParaRPr lang="en-GB"/>
          </a:p>
        </p:txBody>
      </p:sp>
      <p:sp>
        <p:nvSpPr>
          <p:cNvPr id="11" name="Title Placeholder 1"/>
          <p:cNvSpPr>
            <a:spLocks noGrp="1"/>
          </p:cNvSpPr>
          <p:nvPr>
            <p:ph type="title"/>
          </p:nvPr>
        </p:nvSpPr>
        <p:spPr>
          <a:xfrm>
            <a:off x="341571" y="369731"/>
            <a:ext cx="6964136" cy="1140582"/>
          </a:xfrm>
          <a:prstGeom prst="rect">
            <a:avLst/>
          </a:prstGeom>
        </p:spPr>
        <p:txBody>
          <a:bodyPr vert="horz" lIns="91440" tIns="45720" rIns="91440" bIns="45720" rtlCol="0" anchor="ctr">
            <a:normAutofit/>
          </a:bodyPr>
          <a:lstStyle/>
          <a:p>
            <a:r>
              <a:rPr lang="en-US" dirty="0"/>
              <a:t>Click to edit Master title style</a:t>
            </a:r>
            <a:endParaRPr lang="en-GB" dirty="0"/>
          </a:p>
        </p:txBody>
      </p:sp>
    </p:spTree>
    <p:extLst>
      <p:ext uri="{BB962C8B-B14F-4D97-AF65-F5344CB8AC3E}">
        <p14:creationId xmlns:p14="http://schemas.microsoft.com/office/powerpoint/2010/main" val="4635957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White Slides no TOT Logo Lef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GB"/>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1572" y="411776"/>
            <a:ext cx="1446039" cy="475633"/>
          </a:xfrm>
          <a:prstGeom prst="rect">
            <a:avLst/>
          </a:prstGeom>
        </p:spPr>
      </p:pic>
      <p:sp>
        <p:nvSpPr>
          <p:cNvPr id="7" name="Text Placeholder 2"/>
          <p:cNvSpPr>
            <a:spLocks noGrp="1"/>
          </p:cNvSpPr>
          <p:nvPr>
            <p:ph idx="1"/>
          </p:nvPr>
        </p:nvSpPr>
        <p:spPr>
          <a:xfrm>
            <a:off x="341570" y="1825625"/>
            <a:ext cx="7886700" cy="4351338"/>
          </a:xfrm>
          <a:prstGeom prst="rect">
            <a:avLst/>
          </a:prstGeom>
        </p:spPr>
        <p:txBody>
          <a:bodyPr vert="horz" lIns="91440" tIns="45720" rIns="91440" bIns="45720" rtlCol="0">
            <a:normAutofit/>
          </a:bodyPr>
          <a:lstStyle>
            <a:lvl2pPr marL="557199" indent="-214308">
              <a:buFont typeface="Wingdings" panose="05000000000000000000" pitchFamily="2" charset="2"/>
              <a:buChar char="§"/>
              <a:defRPr/>
            </a:lvl2pPr>
            <a:lvl3pPr marL="900091" indent="-214308">
              <a:buFont typeface="Wingdings" panose="05000000000000000000" pitchFamily="2" charset="2"/>
              <a:buChar char="§"/>
              <a:defRPr>
                <a:latin typeface="Azo Sans Thin" panose="020B0303030303020204" pitchFamily="34" charset="0"/>
              </a:defRPr>
            </a:lvl3pPr>
            <a:lvl4pPr marL="1242982" indent="-214308">
              <a:buFont typeface="Wingdings" panose="05000000000000000000" pitchFamily="2" charset="2"/>
              <a:buChar char="§"/>
              <a:defRPr>
                <a:latin typeface="Azo Sans Thin" panose="020B0303030303020204" pitchFamily="34" charset="0"/>
              </a:defRPr>
            </a:lvl4pPr>
            <a:lvl5pPr marL="1585874" indent="-214308">
              <a:buFont typeface="Wingdings" panose="05000000000000000000" pitchFamily="2" charset="2"/>
              <a:buChar char="§"/>
              <a:defRPr>
                <a:latin typeface="Azo Sans Thin" panose="020B0303030303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Date Placeholder 3"/>
          <p:cNvSpPr>
            <a:spLocks noGrp="1"/>
          </p:cNvSpPr>
          <p:nvPr>
            <p:ph type="dt" sz="half" idx="2"/>
          </p:nvPr>
        </p:nvSpPr>
        <p:spPr>
          <a:xfrm>
            <a:off x="341570" y="6356355"/>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370C4FA-0DA2-470F-BFEF-56E857E51CBE}" type="datetimeFigureOut">
              <a:rPr lang="en-GB" smtClean="0"/>
              <a:t>12/04/2024</a:t>
            </a:fld>
            <a:endParaRPr lang="en-GB"/>
          </a:p>
        </p:txBody>
      </p:sp>
      <p:sp>
        <p:nvSpPr>
          <p:cNvPr id="9" name="Title Placeholder 1"/>
          <p:cNvSpPr>
            <a:spLocks noGrp="1"/>
          </p:cNvSpPr>
          <p:nvPr>
            <p:ph type="title"/>
          </p:nvPr>
        </p:nvSpPr>
        <p:spPr>
          <a:xfrm>
            <a:off x="1915511" y="369731"/>
            <a:ext cx="6312760" cy="1140582"/>
          </a:xfrm>
          <a:prstGeom prst="rect">
            <a:avLst/>
          </a:prstGeom>
        </p:spPr>
        <p:txBody>
          <a:bodyPr vert="horz" lIns="91440" tIns="45720" rIns="91440" bIns="45720" rtlCol="0" anchor="ctr">
            <a:normAutofit/>
          </a:bodyPr>
          <a:lstStyle/>
          <a:p>
            <a:r>
              <a:rPr lang="en-US" dirty="0"/>
              <a:t>Click to edit Master title style</a:t>
            </a:r>
            <a:endParaRPr lang="en-GB" dirty="0"/>
          </a:p>
        </p:txBody>
      </p:sp>
    </p:spTree>
    <p:extLst>
      <p:ext uri="{BB962C8B-B14F-4D97-AF65-F5344CB8AC3E}">
        <p14:creationId xmlns:p14="http://schemas.microsoft.com/office/powerpoint/2010/main" val="4044198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hite Slides Section Break Short">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GB"/>
          </a:p>
        </p:txBody>
      </p:sp>
      <p:sp>
        <p:nvSpPr>
          <p:cNvPr id="6" name="Date Placeholder 2"/>
          <p:cNvSpPr>
            <a:spLocks noGrp="1"/>
          </p:cNvSpPr>
          <p:nvPr>
            <p:ph type="dt" sz="half" idx="10"/>
          </p:nvPr>
        </p:nvSpPr>
        <p:spPr>
          <a:xfrm>
            <a:off x="341570" y="6356355"/>
            <a:ext cx="2057400" cy="365125"/>
          </a:xfrm>
        </p:spPr>
        <p:txBody>
          <a:bodyPr/>
          <a:lstStyle/>
          <a:p>
            <a:fld id="{1370C4FA-0DA2-470F-BFEF-56E857E51CBE}" type="datetimeFigureOut">
              <a:rPr lang="en-GB" smtClean="0"/>
              <a:t>12/04/2024</a:t>
            </a:fld>
            <a:endParaRPr lang="en-GB"/>
          </a:p>
        </p:txBody>
      </p:sp>
      <p:sp>
        <p:nvSpPr>
          <p:cNvPr id="9" name="Text Placeholder 2"/>
          <p:cNvSpPr>
            <a:spLocks noGrp="1"/>
          </p:cNvSpPr>
          <p:nvPr>
            <p:ph type="body" idx="1" hasCustomPrompt="1"/>
          </p:nvPr>
        </p:nvSpPr>
        <p:spPr>
          <a:xfrm>
            <a:off x="341570" y="4821620"/>
            <a:ext cx="5829300" cy="1298705"/>
          </a:xfrm>
        </p:spPr>
        <p:txBody>
          <a:bodyPr/>
          <a:lstStyle>
            <a:lvl1pPr marL="0" indent="0">
              <a:buNone/>
              <a:defRPr sz="1800" baseline="0">
                <a:solidFill>
                  <a:schemeClr val="tx1"/>
                </a:solidFill>
                <a:latin typeface="+mn-lt"/>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dirty="0"/>
              <a:t>Sub Title Heading</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23438" y="411776"/>
            <a:ext cx="1428409" cy="453198"/>
          </a:xfrm>
          <a:prstGeom prst="rect">
            <a:avLst/>
          </a:prstGeom>
        </p:spPr>
      </p:pic>
      <p:sp>
        <p:nvSpPr>
          <p:cNvPr id="12" name="Title 1"/>
          <p:cNvSpPr>
            <a:spLocks noGrp="1"/>
          </p:cNvSpPr>
          <p:nvPr>
            <p:ph type="title" hasCustomPrompt="1"/>
          </p:nvPr>
        </p:nvSpPr>
        <p:spPr>
          <a:xfrm>
            <a:off x="341570" y="394139"/>
            <a:ext cx="5829300" cy="4312052"/>
          </a:xfrm>
        </p:spPr>
        <p:txBody>
          <a:bodyPr anchor="t">
            <a:normAutofit/>
          </a:bodyPr>
          <a:lstStyle>
            <a:lvl1pPr>
              <a:defRPr sz="4950"/>
            </a:lvl1pPr>
          </a:lstStyle>
          <a:p>
            <a:r>
              <a:rPr lang="en-US" dirty="0"/>
              <a:t>Section Title</a:t>
            </a:r>
            <a:endParaRPr lang="en-GB" dirty="0"/>
          </a:p>
        </p:txBody>
      </p:sp>
    </p:spTree>
    <p:extLst>
      <p:ext uri="{BB962C8B-B14F-4D97-AF65-F5344CB8AC3E}">
        <p14:creationId xmlns:p14="http://schemas.microsoft.com/office/powerpoint/2010/main" val="405947312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4" Type="http://schemas.openxmlformats.org/officeDocument/2006/relationships/slideLayout" Target="../slideLayouts/slideLayout8.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image" Target="../media/image4.png"/><Relationship Id="rId5" Type="http://schemas.openxmlformats.org/officeDocument/2006/relationships/slideLayout" Target="../slideLayouts/slideLayout17.xml"/><Relationship Id="rId10" Type="http://schemas.openxmlformats.org/officeDocument/2006/relationships/image" Target="../media/image5.png"/><Relationship Id="rId4" Type="http://schemas.openxmlformats.org/officeDocument/2006/relationships/slideLayout" Target="../slideLayouts/slideLayout16.xml"/><Relationship Id="rId9"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20670"/>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628650" y="6356355"/>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C93EA8F-5D32-42A5-B63F-842A0F047210}" type="datetimeFigureOut">
              <a:rPr lang="en-GB" smtClean="0"/>
              <a:t>12/04/2024</a:t>
            </a:fld>
            <a:endParaRPr lang="en-GB"/>
          </a:p>
        </p:txBody>
      </p:sp>
      <p:sp>
        <p:nvSpPr>
          <p:cNvPr id="5" name="Footer Placeholder 4"/>
          <p:cNvSpPr>
            <a:spLocks noGrp="1"/>
          </p:cNvSpPr>
          <p:nvPr>
            <p:ph type="ftr" sz="quarter" idx="3"/>
          </p:nvPr>
        </p:nvSpPr>
        <p:spPr>
          <a:xfrm>
            <a:off x="3028950" y="6356355"/>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5"/>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F3AB18B-998C-433D-808A-7D4CCF0545BB}" type="slidenum">
              <a:rPr lang="en-GB" smtClean="0"/>
              <a:t>‹#›</a:t>
            </a:fld>
            <a:endParaRPr lang="en-GB"/>
          </a:p>
        </p:txBody>
      </p:sp>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22212" y="320670"/>
            <a:ext cx="2263838" cy="700822"/>
          </a:xfrm>
          <a:prstGeom prst="rect">
            <a:avLst/>
          </a:prstGeom>
        </p:spPr>
      </p:pic>
    </p:spTree>
    <p:extLst>
      <p:ext uri="{BB962C8B-B14F-4D97-AF65-F5344CB8AC3E}">
        <p14:creationId xmlns:p14="http://schemas.microsoft.com/office/powerpoint/2010/main" val="2582104768"/>
      </p:ext>
    </p:extLst>
  </p:cSld>
  <p:clrMap bg1="lt1" tx1="dk1" bg2="lt2" tx2="dk2" accent1="accent1" accent2="accent2" accent3="accent3" accent4="accent4" accent5="accent5" accent6="accent6" hlink="hlink" folHlink="folHlink"/>
  <p:sldLayoutIdLst>
    <p:sldLayoutId id="2147483705" r:id="rId1"/>
    <p:sldLayoutId id="2147483702" r:id="rId2"/>
  </p:sldLayoutIdLst>
  <p:txStyles>
    <p:titleStyle>
      <a:lvl1pPr algn="l" defTabSz="685783"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628650" y="6356355"/>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C93EA8F-5D32-42A5-B63F-842A0F047210}" type="datetimeFigureOut">
              <a:rPr lang="en-GB" smtClean="0"/>
              <a:t>12/04/2024</a:t>
            </a:fld>
            <a:endParaRPr lang="en-GB"/>
          </a:p>
        </p:txBody>
      </p:sp>
      <p:sp>
        <p:nvSpPr>
          <p:cNvPr id="5" name="Footer Placeholder 4"/>
          <p:cNvSpPr>
            <a:spLocks noGrp="1"/>
          </p:cNvSpPr>
          <p:nvPr>
            <p:ph type="ftr" sz="quarter" idx="3"/>
          </p:nvPr>
        </p:nvSpPr>
        <p:spPr>
          <a:xfrm>
            <a:off x="3028950" y="6356355"/>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5"/>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F3AB18B-998C-433D-808A-7D4CCF0545BB}" type="slidenum">
              <a:rPr lang="en-GB" smtClean="0"/>
              <a:t>‹#›</a:t>
            </a:fld>
            <a:endParaRPr lang="en-GB"/>
          </a:p>
        </p:txBody>
      </p:sp>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81023" y="365129"/>
            <a:ext cx="2205657" cy="681835"/>
          </a:xfrm>
          <a:prstGeom prst="rect">
            <a:avLst/>
          </a:prstGeom>
        </p:spPr>
      </p:pic>
    </p:spTree>
    <p:extLst>
      <p:ext uri="{BB962C8B-B14F-4D97-AF65-F5344CB8AC3E}">
        <p14:creationId xmlns:p14="http://schemas.microsoft.com/office/powerpoint/2010/main" val="3498922393"/>
      </p:ext>
    </p:extLst>
  </p:cSld>
  <p:clrMap bg1="dk1" tx1="lt1" bg2="dk2" tx2="lt2" accent1="accent1" accent2="accent2" accent3="accent3" accent4="accent4" accent5="accent5" accent6="accent6" hlink="hlink" folHlink="folHlink"/>
  <p:sldLayoutIdLst>
    <p:sldLayoutId id="2147483704" r:id="rId1"/>
    <p:sldLayoutId id="2147483706" r:id="rId2"/>
  </p:sldLayoutIdLst>
  <p:txStyles>
    <p:titleStyle>
      <a:lvl1pPr algn="l" defTabSz="685783"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1" y="411775"/>
            <a:ext cx="6964136"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628650" y="6356355"/>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370C4FA-0DA2-470F-BFEF-56E857E51CBE}" type="datetimeFigureOut">
              <a:rPr lang="en-GB" smtClean="0"/>
              <a:t>12/04/2024</a:t>
            </a:fld>
            <a:endParaRPr lang="en-GB"/>
          </a:p>
        </p:txBody>
      </p:sp>
      <p:sp>
        <p:nvSpPr>
          <p:cNvPr id="5" name="Footer Placeholder 4"/>
          <p:cNvSpPr>
            <a:spLocks noGrp="1"/>
          </p:cNvSpPr>
          <p:nvPr>
            <p:ph type="ftr" sz="quarter" idx="3"/>
          </p:nvPr>
        </p:nvSpPr>
        <p:spPr>
          <a:xfrm>
            <a:off x="3028950" y="6356355"/>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Tree>
    <p:extLst>
      <p:ext uri="{BB962C8B-B14F-4D97-AF65-F5344CB8AC3E}">
        <p14:creationId xmlns:p14="http://schemas.microsoft.com/office/powerpoint/2010/main" val="2150571490"/>
      </p:ext>
    </p:extLst>
  </p:cSld>
  <p:clrMap bg1="lt1" tx1="dk1" bg2="lt2" tx2="dk2" accent1="accent1" accent2="accent2" accent3="accent3" accent4="accent4" accent5="accent5" accent6="accent6" hlink="hlink" folHlink="folHlink"/>
  <p:sldLayoutIdLst>
    <p:sldLayoutId id="2147483650" r:id="rId1"/>
    <p:sldLayoutId id="2147483709" r:id="rId2"/>
    <p:sldLayoutId id="2147483707" r:id="rId3"/>
    <p:sldLayoutId id="2147483711" r:id="rId4"/>
    <p:sldLayoutId id="2147483654" r:id="rId5"/>
    <p:sldLayoutId id="2147483651" r:id="rId6"/>
    <p:sldLayoutId id="2147483664" r:id="rId7"/>
    <p:sldLayoutId id="2147483713" r:id="rId8"/>
  </p:sldLayoutIdLst>
  <p:txStyles>
    <p:titleStyle>
      <a:lvl1pPr algn="l" defTabSz="685783" rtl="0" eaLnBrk="1" latinLnBrk="0" hangingPunct="1">
        <a:lnSpc>
          <a:spcPct val="90000"/>
        </a:lnSpc>
        <a:spcBef>
          <a:spcPct val="0"/>
        </a:spcBef>
        <a:buNone/>
        <a:defRPr sz="3300" b="1" kern="1200">
          <a:solidFill>
            <a:schemeClr val="tx1"/>
          </a:solidFill>
          <a:latin typeface="+mj-lt"/>
          <a:ea typeface="+mj-ea"/>
          <a:cs typeface="+mj-cs"/>
        </a:defRPr>
      </a:lvl1pPr>
    </p:titleStyle>
    <p:bodyStyle>
      <a:lvl1pPr marL="171446" indent="-171446" algn="l" defTabSz="685783" rtl="0" eaLnBrk="1" latinLnBrk="0" hangingPunct="1">
        <a:lnSpc>
          <a:spcPct val="90000"/>
        </a:lnSpc>
        <a:spcBef>
          <a:spcPts val="750"/>
        </a:spcBef>
        <a:buFont typeface="Wingdings" panose="05000000000000000000" pitchFamily="2" charset="2"/>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Wingdings" panose="05000000000000000000" pitchFamily="2" charset="2"/>
        <a:buChar char="§"/>
        <a:defRPr sz="1800"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Wingdings" panose="05000000000000000000" pitchFamily="2" charset="2"/>
        <a:buChar char="§"/>
        <a:defRPr sz="1500" kern="1200">
          <a:solidFill>
            <a:schemeClr val="tx1"/>
          </a:solidFill>
          <a:latin typeface="Azo Sans Thin" panose="020B0303030303020204" pitchFamily="34" charset="0"/>
          <a:ea typeface="+mn-ea"/>
          <a:cs typeface="+mn-cs"/>
        </a:defRPr>
      </a:lvl3pPr>
      <a:lvl4pPr marL="1200120" indent="-171446" algn="l" defTabSz="685783" rtl="0" eaLnBrk="1" latinLnBrk="0" hangingPunct="1">
        <a:lnSpc>
          <a:spcPct val="90000"/>
        </a:lnSpc>
        <a:spcBef>
          <a:spcPts val="375"/>
        </a:spcBef>
        <a:buFont typeface="Wingdings" panose="05000000000000000000" pitchFamily="2" charset="2"/>
        <a:buChar char="§"/>
        <a:defRPr sz="1350" kern="1200">
          <a:solidFill>
            <a:schemeClr val="tx1"/>
          </a:solidFill>
          <a:latin typeface="Azo Sans Thin" panose="020B0303030303020204" pitchFamily="34" charset="0"/>
          <a:ea typeface="+mn-ea"/>
          <a:cs typeface="+mn-cs"/>
        </a:defRPr>
      </a:lvl4pPr>
      <a:lvl5pPr marL="1543012" indent="-171446" algn="l" defTabSz="685783" rtl="0" eaLnBrk="1" latinLnBrk="0" hangingPunct="1">
        <a:lnSpc>
          <a:spcPct val="90000"/>
        </a:lnSpc>
        <a:spcBef>
          <a:spcPts val="375"/>
        </a:spcBef>
        <a:buFont typeface="Wingdings" panose="05000000000000000000" pitchFamily="2" charset="2"/>
        <a:buChar char="§"/>
        <a:defRPr sz="1350" kern="1200">
          <a:solidFill>
            <a:schemeClr val="tx1"/>
          </a:solidFill>
          <a:latin typeface="Azo Sans Thin" panose="020B0303030303020204" pitchFamily="34" charset="0"/>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1571" y="411771"/>
            <a:ext cx="6964136" cy="1140582"/>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34157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341570" y="6356355"/>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370C4FA-0DA2-470F-BFEF-56E857E51CBE}" type="datetimeFigureOut">
              <a:rPr lang="en-GB" smtClean="0"/>
              <a:t>12/04/2024</a:t>
            </a:fld>
            <a:endParaRPr lang="en-GB"/>
          </a:p>
        </p:txBody>
      </p:sp>
      <p:sp>
        <p:nvSpPr>
          <p:cNvPr id="5" name="Footer Placeholder 4"/>
          <p:cNvSpPr>
            <a:spLocks noGrp="1"/>
          </p:cNvSpPr>
          <p:nvPr>
            <p:ph type="ftr" sz="quarter" idx="3"/>
          </p:nvPr>
        </p:nvSpPr>
        <p:spPr>
          <a:xfrm>
            <a:off x="3028950" y="6356355"/>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pic>
        <p:nvPicPr>
          <p:cNvPr id="7" name="Picture 6"/>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7711755" y="278805"/>
            <a:ext cx="1175657" cy="475633"/>
          </a:xfrm>
          <a:prstGeom prst="rect">
            <a:avLst/>
          </a:prstGeom>
        </p:spPr>
      </p:pic>
      <p:pic>
        <p:nvPicPr>
          <p:cNvPr id="8" name="Picture 7">
            <a:extLst>
              <a:ext uri="{FF2B5EF4-FFF2-40B4-BE49-F238E27FC236}">
                <a16:creationId xmlns:a16="http://schemas.microsoft.com/office/drawing/2014/main" id="{2EA5B335-4F11-413E-BB4C-BB3D22C668D7}"/>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7311331" y="6299109"/>
            <a:ext cx="1725114" cy="479606"/>
          </a:xfrm>
          <a:prstGeom prst="rect">
            <a:avLst/>
          </a:prstGeom>
        </p:spPr>
      </p:pic>
    </p:spTree>
    <p:extLst>
      <p:ext uri="{BB962C8B-B14F-4D97-AF65-F5344CB8AC3E}">
        <p14:creationId xmlns:p14="http://schemas.microsoft.com/office/powerpoint/2010/main" val="2046405293"/>
      </p:ext>
    </p:extLst>
  </p:cSld>
  <p:clrMap bg1="dk1" tx1="lt1" bg2="dk2" tx2="lt2" accent1="accent1" accent2="accent2" accent3="accent3" accent4="accent4" accent5="accent5" accent6="accent6" hlink="hlink" folHlink="folHlink"/>
  <p:sldLayoutIdLst>
    <p:sldLayoutId id="2147483661" r:id="rId1"/>
    <p:sldLayoutId id="2147483712" r:id="rId2"/>
    <p:sldLayoutId id="2147483710" r:id="rId3"/>
    <p:sldLayoutId id="2147483708" r:id="rId4"/>
    <p:sldLayoutId id="2147483690" r:id="rId5"/>
    <p:sldLayoutId id="2147483691" r:id="rId6"/>
    <p:sldLayoutId id="2147483689" r:id="rId7"/>
    <p:sldLayoutId id="2147483714" r:id="rId8"/>
  </p:sldLayoutIdLst>
  <p:txStyles>
    <p:titleStyle>
      <a:lvl1pPr algn="l" defTabSz="685783" rtl="0" eaLnBrk="1" latinLnBrk="0" hangingPunct="1">
        <a:lnSpc>
          <a:spcPct val="90000"/>
        </a:lnSpc>
        <a:spcBef>
          <a:spcPct val="0"/>
        </a:spcBef>
        <a:buNone/>
        <a:defRPr sz="3000" b="0" kern="1200">
          <a:solidFill>
            <a:schemeClr val="tx1"/>
          </a:solidFill>
          <a:latin typeface="+mj-lt"/>
          <a:ea typeface="+mj-ea"/>
          <a:cs typeface="+mj-cs"/>
        </a:defRPr>
      </a:lvl1pPr>
    </p:titleStyle>
    <p:bodyStyle>
      <a:lvl1pPr marL="171446" indent="-171446" algn="l" defTabSz="685783" rtl="0" eaLnBrk="1" latinLnBrk="0" hangingPunct="1">
        <a:lnSpc>
          <a:spcPct val="90000"/>
        </a:lnSpc>
        <a:spcBef>
          <a:spcPts val="750"/>
        </a:spcBef>
        <a:buFont typeface="Wingdings" panose="05000000000000000000" pitchFamily="2" charset="2"/>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Wingdings" panose="05000000000000000000" pitchFamily="2" charset="2"/>
        <a:buChar char="§"/>
        <a:defRPr sz="1800"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Wingdings" panose="05000000000000000000" pitchFamily="2" charset="2"/>
        <a:buChar char="§"/>
        <a:defRPr sz="1500" kern="1200">
          <a:solidFill>
            <a:schemeClr val="tx1"/>
          </a:solidFill>
          <a:latin typeface="Azo Sans Thin" panose="020B0303030303020204" pitchFamily="34" charset="0"/>
          <a:ea typeface="+mn-ea"/>
          <a:cs typeface="+mn-cs"/>
        </a:defRPr>
      </a:lvl3pPr>
      <a:lvl4pPr marL="1200120" indent="-171446" algn="l" defTabSz="685783" rtl="0" eaLnBrk="1" latinLnBrk="0" hangingPunct="1">
        <a:lnSpc>
          <a:spcPct val="90000"/>
        </a:lnSpc>
        <a:spcBef>
          <a:spcPts val="375"/>
        </a:spcBef>
        <a:buFont typeface="Wingdings" panose="05000000000000000000" pitchFamily="2" charset="2"/>
        <a:buChar char="§"/>
        <a:defRPr sz="1350" kern="1200">
          <a:solidFill>
            <a:schemeClr val="tx1"/>
          </a:solidFill>
          <a:latin typeface="Azo Sans Thin" panose="020B0303030303020204" pitchFamily="34" charset="0"/>
          <a:ea typeface="+mn-ea"/>
          <a:cs typeface="+mn-cs"/>
        </a:defRPr>
      </a:lvl4pPr>
      <a:lvl5pPr marL="1543012" indent="-171446" algn="l" defTabSz="685783" rtl="0" eaLnBrk="1" latinLnBrk="0" hangingPunct="1">
        <a:lnSpc>
          <a:spcPct val="90000"/>
        </a:lnSpc>
        <a:spcBef>
          <a:spcPts val="375"/>
        </a:spcBef>
        <a:buFont typeface="Wingdings" panose="05000000000000000000" pitchFamily="2" charset="2"/>
        <a:buChar char="§"/>
        <a:defRPr sz="1350" kern="1200">
          <a:solidFill>
            <a:schemeClr val="tx1"/>
          </a:solidFill>
          <a:latin typeface="Azo Sans Thin" panose="020B0303030303020204" pitchFamily="34" charset="0"/>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hyperlink" Target="http://www.freefoto.com/preview/908-28-2900/Camden-Court-University-of-Northumbria-student-housing"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hyperlink" Target="http://www.abctaxisnewcastle.co.uk/" TargetMode="External"/><Relationship Id="rId7" Type="http://schemas.openxmlformats.org/officeDocument/2006/relationships/hyperlink" Target="https://creativecommons.org/licenses/by-nc-nd/3.0/" TargetMode="External"/><Relationship Id="rId2" Type="http://schemas.openxmlformats.org/officeDocument/2006/relationships/hyperlink" Target="http://www.traveline.info/" TargetMode="External"/><Relationship Id="rId1" Type="http://schemas.openxmlformats.org/officeDocument/2006/relationships/slideLayout" Target="../slideLayouts/slideLayout5.xml"/><Relationship Id="rId6" Type="http://schemas.openxmlformats.org/officeDocument/2006/relationships/hyperlink" Target="https://www.freefoto.com/preview/2052-05-1/Newcastle-International-Airport" TargetMode="External"/><Relationship Id="rId5" Type="http://schemas.openxmlformats.org/officeDocument/2006/relationships/image" Target="../media/image20.jpg"/><Relationship Id="rId4" Type="http://schemas.openxmlformats.org/officeDocument/2006/relationships/hyperlink" Target="http://www.bluelinetaxis.com/"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www.geograph.org.uk/photo/2479035" TargetMode="External"/><Relationship Id="rId7" Type="http://schemas.openxmlformats.org/officeDocument/2006/relationships/hyperlink" Target="http://flickr.com/photos/marilynjane/5179542900" TargetMode="External"/><Relationship Id="rId2" Type="http://schemas.openxmlformats.org/officeDocument/2006/relationships/image" Target="../media/image21.jpeg"/><Relationship Id="rId1" Type="http://schemas.openxmlformats.org/officeDocument/2006/relationships/slideLayout" Target="../slideLayouts/slideLayout5.xml"/><Relationship Id="rId6" Type="http://schemas.openxmlformats.org/officeDocument/2006/relationships/image" Target="../media/image23.jpg"/><Relationship Id="rId5" Type="http://schemas.openxmlformats.org/officeDocument/2006/relationships/hyperlink" Target="http://www.freefoto.com/preview/1033-32-23/Fishing-Boat--Holy-Island-Harbour" TargetMode="External"/><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tiff"/><Relationship Id="rId2" Type="http://schemas.openxmlformats.org/officeDocument/2006/relationships/image" Target="../media/image24.png"/><Relationship Id="rId1" Type="http://schemas.openxmlformats.org/officeDocument/2006/relationships/slideLayout" Target="../slideLayouts/slideLayout5.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hyperlink" Target="http://quotewit.blogspot.com/2014/01/graduation-quotes.html" TargetMode="External"/><Relationship Id="rId2" Type="http://schemas.openxmlformats.org/officeDocument/2006/relationships/image" Target="../media/image30.jpeg"/><Relationship Id="rId1" Type="http://schemas.openxmlformats.org/officeDocument/2006/relationships/slideLayout" Target="../slideLayouts/slideLayout5.xml"/><Relationship Id="rId4" Type="http://schemas.openxmlformats.org/officeDocument/2006/relationships/hyperlink" Target="https://creativecommons.org/licenses/by-nc-nd/3.0/"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9.xml"/><Relationship Id="rId4" Type="http://schemas.openxmlformats.org/officeDocument/2006/relationships/image" Target="../media/image33.jpeg"/></Relationships>
</file>

<file path=ppt/slides/_rels/slide21.xml.rels><?xml version="1.0" encoding="UTF-8" standalone="yes"?>
<Relationships xmlns="http://schemas.openxmlformats.org/package/2006/relationships"><Relationship Id="rId3" Type="http://schemas.openxmlformats.org/officeDocument/2006/relationships/hyperlink" Target="http://commons.wikimedia.org/wiki/File:Tyne_Bridge_-_Newcastle_Upon_Tyne_-_England_-_2004-08-14.jpg" TargetMode="External"/><Relationship Id="rId2" Type="http://schemas.openxmlformats.org/officeDocument/2006/relationships/image" Target="../media/image34.jpg"/><Relationship Id="rId1" Type="http://schemas.openxmlformats.org/officeDocument/2006/relationships/slideLayout" Target="../slideLayouts/slideLayout5.xml"/><Relationship Id="rId4" Type="http://schemas.openxmlformats.org/officeDocument/2006/relationships/hyperlink" Target="https://creativecommons.org/licenses/by-sa/3.0/"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iceb.johogo.com/" TargetMode="External"/><Relationship Id="rId7" Type="http://schemas.openxmlformats.org/officeDocument/2006/relationships/image" Target="../media/image12.jpeg"/><Relationship Id="rId2" Type="http://schemas.openxmlformats.org/officeDocument/2006/relationships/hyperlink" Target="http://www.inderscience.com/ijeb/" TargetMode="External"/><Relationship Id="rId1" Type="http://schemas.openxmlformats.org/officeDocument/2006/relationships/slideLayout" Target="../slideLayouts/slideLayout5.xml"/><Relationship Id="rId6" Type="http://schemas.openxmlformats.org/officeDocument/2006/relationships/hyperlink" Target="http://www.aisnet.org/" TargetMode="External"/><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_Toc531445047"/><Relationship Id="rId1" Type="http://schemas.openxmlformats.org/officeDocument/2006/relationships/slideLayout" Target="../slideLayouts/slideLayout5.xml"/><Relationship Id="rId5" Type="http://schemas.openxmlformats.org/officeDocument/2006/relationships/hyperlink" Target="http://commons.wikimedia.org/wiki/File:Autumn_Leaf_08Nov17.jpg" TargetMode="Externa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hyperlink" Target="https://farmingupward.wordpress.com/2017/10/11/vertical-farming-the-eco-city-part-2/" TargetMode="External"/><Relationship Id="rId2" Type="http://schemas.openxmlformats.org/officeDocument/2006/relationships/image" Target="../media/image15.jpg"/><Relationship Id="rId1" Type="http://schemas.openxmlformats.org/officeDocument/2006/relationships/slideLayout" Target="../slideLayouts/slideLayout6.xml"/><Relationship Id="rId5" Type="http://schemas.openxmlformats.org/officeDocument/2006/relationships/hyperlink" Target="http://en.workflow-sample.net/2017_02_01_archive.html" TargetMode="Externa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27225-393C-4B8D-85CA-5FBB066C2A81}"/>
              </a:ext>
            </a:extLst>
          </p:cNvPr>
          <p:cNvSpPr txBox="1">
            <a:spLocks/>
          </p:cNvSpPr>
          <p:nvPr/>
        </p:nvSpPr>
        <p:spPr>
          <a:xfrm>
            <a:off x="315884" y="576349"/>
            <a:ext cx="8296101" cy="5253644"/>
          </a:xfrm>
          <a:prstGeom prst="rect">
            <a:avLst/>
          </a:prstGeom>
        </p:spPr>
        <p:txBody>
          <a:bodyPr>
            <a:normAutofit fontScale="97500"/>
          </a:bodyPr>
          <a:lstStyle>
            <a:lvl1pPr algn="l" defTabSz="685783" rtl="0" eaLnBrk="1" latinLnBrk="0" hangingPunct="1">
              <a:lnSpc>
                <a:spcPct val="90000"/>
              </a:lnSpc>
              <a:spcBef>
                <a:spcPct val="0"/>
              </a:spcBef>
              <a:buNone/>
              <a:defRPr sz="3300" b="1" kern="1200">
                <a:solidFill>
                  <a:schemeClr val="tx1"/>
                </a:solidFill>
                <a:latin typeface="+mj-lt"/>
                <a:ea typeface="+mj-ea"/>
                <a:cs typeface="+mj-cs"/>
              </a:defRPr>
            </a:lvl1pPr>
          </a:lstStyle>
          <a:p>
            <a:r>
              <a:rPr lang="en-GB" sz="4900" dirty="0"/>
              <a:t>ICEB 2019 in Newcastle Upon Tyne</a:t>
            </a:r>
          </a:p>
          <a:p>
            <a:r>
              <a:rPr lang="en-GB" sz="2100" dirty="0"/>
              <a:t>by</a:t>
            </a:r>
          </a:p>
        </p:txBody>
      </p:sp>
      <p:sp>
        <p:nvSpPr>
          <p:cNvPr id="3" name="Subtitle 2">
            <a:extLst>
              <a:ext uri="{FF2B5EF4-FFF2-40B4-BE49-F238E27FC236}">
                <a16:creationId xmlns:a16="http://schemas.microsoft.com/office/drawing/2014/main" id="{CB3D7BC8-CA57-4CB2-A72B-EAC44F5CAA7B}"/>
              </a:ext>
            </a:extLst>
          </p:cNvPr>
          <p:cNvSpPr txBox="1">
            <a:spLocks/>
          </p:cNvSpPr>
          <p:nvPr/>
        </p:nvSpPr>
        <p:spPr>
          <a:xfrm>
            <a:off x="2144683" y="4688235"/>
            <a:ext cx="4638502" cy="1655762"/>
          </a:xfrm>
          <a:prstGeom prst="rect">
            <a:avLst/>
          </a:prstGeom>
        </p:spPr>
        <p:txBody>
          <a:bodyPr>
            <a:normAutofit fontScale="70000" lnSpcReduction="20000"/>
          </a:bodyPr>
          <a:lstStyle>
            <a:lvl1pPr marL="171446" indent="-171446" algn="l" defTabSz="685783" rtl="0" eaLnBrk="1" latinLnBrk="0" hangingPunct="1">
              <a:lnSpc>
                <a:spcPct val="90000"/>
              </a:lnSpc>
              <a:spcBef>
                <a:spcPts val="750"/>
              </a:spcBef>
              <a:buFont typeface="Wingdings" panose="05000000000000000000" pitchFamily="2" charset="2"/>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Wingdings" panose="05000000000000000000" pitchFamily="2" charset="2"/>
              <a:buChar char="§"/>
              <a:defRPr sz="1800"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Wingdings" panose="05000000000000000000" pitchFamily="2" charset="2"/>
              <a:buChar char="§"/>
              <a:defRPr sz="1500" kern="1200">
                <a:solidFill>
                  <a:schemeClr val="tx1"/>
                </a:solidFill>
                <a:latin typeface="Azo Sans Thin" panose="020B0303030303020204" pitchFamily="34" charset="0"/>
                <a:ea typeface="+mn-ea"/>
                <a:cs typeface="+mn-cs"/>
              </a:defRPr>
            </a:lvl3pPr>
            <a:lvl4pPr marL="1200120" indent="-171446" algn="l" defTabSz="685783" rtl="0" eaLnBrk="1" latinLnBrk="0" hangingPunct="1">
              <a:lnSpc>
                <a:spcPct val="90000"/>
              </a:lnSpc>
              <a:spcBef>
                <a:spcPts val="375"/>
              </a:spcBef>
              <a:buFont typeface="Wingdings" panose="05000000000000000000" pitchFamily="2" charset="2"/>
              <a:buChar char="§"/>
              <a:defRPr sz="1350" kern="1200">
                <a:solidFill>
                  <a:schemeClr val="tx1"/>
                </a:solidFill>
                <a:latin typeface="Azo Sans Thin" panose="020B0303030303020204" pitchFamily="34" charset="0"/>
                <a:ea typeface="+mn-ea"/>
                <a:cs typeface="+mn-cs"/>
              </a:defRPr>
            </a:lvl4pPr>
            <a:lvl5pPr marL="1543012" indent="-171446" algn="l" defTabSz="685783" rtl="0" eaLnBrk="1" latinLnBrk="0" hangingPunct="1">
              <a:lnSpc>
                <a:spcPct val="90000"/>
              </a:lnSpc>
              <a:spcBef>
                <a:spcPts val="375"/>
              </a:spcBef>
              <a:buFont typeface="Wingdings" panose="05000000000000000000" pitchFamily="2" charset="2"/>
              <a:buChar char="§"/>
              <a:defRPr sz="1350" kern="1200">
                <a:solidFill>
                  <a:schemeClr val="tx1"/>
                </a:solidFill>
                <a:latin typeface="Azo Sans Thin" panose="020B0303030303020204" pitchFamily="34" charset="0"/>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GB" dirty="0" err="1"/>
              <a:t>Dr.</a:t>
            </a:r>
            <a:r>
              <a:rPr lang="en-GB" dirty="0"/>
              <a:t> Honglei Li</a:t>
            </a:r>
          </a:p>
          <a:p>
            <a:r>
              <a:rPr lang="en-GB" dirty="0"/>
              <a:t>Department of Computer &amp; Information Sciences</a:t>
            </a:r>
          </a:p>
          <a:p>
            <a:r>
              <a:rPr lang="en-GB" dirty="0"/>
              <a:t>Northumbria University</a:t>
            </a:r>
          </a:p>
          <a:p>
            <a:r>
              <a:rPr lang="en-GB" dirty="0"/>
              <a:t>Newcastle Upon Tyne </a:t>
            </a:r>
          </a:p>
          <a:p>
            <a:r>
              <a:rPr lang="en-GB" dirty="0"/>
              <a:t>United Kingdom</a:t>
            </a:r>
          </a:p>
          <a:p>
            <a:r>
              <a:rPr lang="en-GB" dirty="0"/>
              <a:t>Honglei.Li@Northumbria.ac.uk</a:t>
            </a:r>
          </a:p>
        </p:txBody>
      </p:sp>
    </p:spTree>
    <p:extLst>
      <p:ext uri="{BB962C8B-B14F-4D97-AF65-F5344CB8AC3E}">
        <p14:creationId xmlns:p14="http://schemas.microsoft.com/office/powerpoint/2010/main" val="6084521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9D3C190-879F-4505-A53C-761B648D5A67}"/>
              </a:ext>
            </a:extLst>
          </p:cNvPr>
          <p:cNvSpPr>
            <a:spLocks noGrp="1"/>
          </p:cNvSpPr>
          <p:nvPr>
            <p:ph idx="1"/>
          </p:nvPr>
        </p:nvSpPr>
        <p:spPr>
          <a:xfrm>
            <a:off x="341571" y="1858876"/>
            <a:ext cx="7886700" cy="4351338"/>
          </a:xfrm>
        </p:spPr>
        <p:txBody>
          <a:bodyPr/>
          <a:lstStyle/>
          <a:p>
            <a:r>
              <a:rPr lang="en-US" dirty="0"/>
              <a:t>Hilton Hotel</a:t>
            </a:r>
          </a:p>
          <a:p>
            <a:endParaRPr lang="en-US" dirty="0"/>
          </a:p>
          <a:p>
            <a:pPr lvl="1"/>
            <a:r>
              <a:rPr lang="en-US" dirty="0"/>
              <a:t>Room price</a:t>
            </a:r>
            <a:endParaRPr lang="en-GB" dirty="0"/>
          </a:p>
          <a:p>
            <a:pPr lvl="1"/>
            <a:r>
              <a:rPr lang="en-US" dirty="0"/>
              <a:t>Single room: $140 per night/£105 per night</a:t>
            </a:r>
            <a:endParaRPr lang="en-GB" dirty="0"/>
          </a:p>
          <a:p>
            <a:pPr lvl="1"/>
            <a:r>
              <a:rPr lang="en-US" dirty="0"/>
              <a:t>Double room: $150 per night/£115 per night</a:t>
            </a:r>
            <a:endParaRPr lang="en-GB" dirty="0"/>
          </a:p>
          <a:p>
            <a:r>
              <a:rPr lang="en-GB" dirty="0"/>
              <a:t>Local Accommodations</a:t>
            </a:r>
          </a:p>
          <a:p>
            <a:pPr lvl="1"/>
            <a:r>
              <a:rPr lang="en-GB" dirty="0"/>
              <a:t>Around £60 per night for single room</a:t>
            </a:r>
          </a:p>
          <a:p>
            <a:pPr lvl="1"/>
            <a:r>
              <a:rPr lang="en-GB" dirty="0"/>
              <a:t>Can consider university accommodation</a:t>
            </a:r>
          </a:p>
        </p:txBody>
      </p:sp>
      <p:sp>
        <p:nvSpPr>
          <p:cNvPr id="3" name="Title 2">
            <a:extLst>
              <a:ext uri="{FF2B5EF4-FFF2-40B4-BE49-F238E27FC236}">
                <a16:creationId xmlns:a16="http://schemas.microsoft.com/office/drawing/2014/main" id="{97E983BE-12E9-4385-A1E2-9EAC4ED50BE6}"/>
              </a:ext>
            </a:extLst>
          </p:cNvPr>
          <p:cNvSpPr>
            <a:spLocks noGrp="1"/>
          </p:cNvSpPr>
          <p:nvPr>
            <p:ph type="title"/>
          </p:nvPr>
        </p:nvSpPr>
        <p:spPr/>
        <p:txBody>
          <a:bodyPr/>
          <a:lstStyle/>
          <a:p>
            <a:r>
              <a:rPr lang="en-US" dirty="0"/>
              <a:t>Hotel location and pricing </a:t>
            </a:r>
            <a:endParaRPr lang="en-GB" dirty="0"/>
          </a:p>
        </p:txBody>
      </p:sp>
      <p:pic>
        <p:nvPicPr>
          <p:cNvPr id="5" name="Picture 4">
            <a:extLst>
              <a:ext uri="{FF2B5EF4-FFF2-40B4-BE49-F238E27FC236}">
                <a16:creationId xmlns:a16="http://schemas.microsoft.com/office/drawing/2014/main" id="{DAA09482-45CF-4EF3-9972-6D1015EACDD1}"/>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880944" y="4305992"/>
            <a:ext cx="2501055" cy="1675707"/>
          </a:xfrm>
          <a:prstGeom prst="rect">
            <a:avLst/>
          </a:prstGeom>
        </p:spPr>
      </p:pic>
    </p:spTree>
    <p:extLst>
      <p:ext uri="{BB962C8B-B14F-4D97-AF65-F5344CB8AC3E}">
        <p14:creationId xmlns:p14="http://schemas.microsoft.com/office/powerpoint/2010/main" val="23879689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D0C41C8-13C6-4FBE-A633-E9F88CE49518}"/>
              </a:ext>
            </a:extLst>
          </p:cNvPr>
          <p:cNvSpPr>
            <a:spLocks noGrp="1"/>
          </p:cNvSpPr>
          <p:nvPr>
            <p:ph type="title"/>
          </p:nvPr>
        </p:nvSpPr>
        <p:spPr/>
        <p:txBody>
          <a:bodyPr/>
          <a:lstStyle/>
          <a:p>
            <a:r>
              <a:rPr lang="en-US" dirty="0"/>
              <a:t>Conference schedule </a:t>
            </a:r>
            <a:endParaRPr lang="en-GB" dirty="0"/>
          </a:p>
        </p:txBody>
      </p:sp>
      <p:graphicFrame>
        <p:nvGraphicFramePr>
          <p:cNvPr id="4" name="Table 3">
            <a:extLst>
              <a:ext uri="{FF2B5EF4-FFF2-40B4-BE49-F238E27FC236}">
                <a16:creationId xmlns:a16="http://schemas.microsoft.com/office/drawing/2014/main" id="{D730CC4B-8CB1-4DD3-BB87-9EF577FDEDE8}"/>
              </a:ext>
            </a:extLst>
          </p:cNvPr>
          <p:cNvGraphicFramePr>
            <a:graphicFrameLocks noGrp="1"/>
          </p:cNvGraphicFramePr>
          <p:nvPr>
            <p:extLst>
              <p:ext uri="{D42A27DB-BD31-4B8C-83A1-F6EECF244321}">
                <p14:modId xmlns:p14="http://schemas.microsoft.com/office/powerpoint/2010/main" val="2297015210"/>
              </p:ext>
            </p:extLst>
          </p:nvPr>
        </p:nvGraphicFramePr>
        <p:xfrm>
          <a:off x="798022" y="1510313"/>
          <a:ext cx="6694516" cy="4519185"/>
        </p:xfrm>
        <a:graphic>
          <a:graphicData uri="http://schemas.openxmlformats.org/drawingml/2006/table">
            <a:tbl>
              <a:tblPr firstRow="1" firstCol="1" bandRow="1">
                <a:tableStyleId>{5C22544A-7EE6-4342-B048-85BDC9FD1C3A}</a:tableStyleId>
              </a:tblPr>
              <a:tblGrid>
                <a:gridCol w="722685">
                  <a:extLst>
                    <a:ext uri="{9D8B030D-6E8A-4147-A177-3AD203B41FA5}">
                      <a16:colId xmlns:a16="http://schemas.microsoft.com/office/drawing/2014/main" val="4261939885"/>
                    </a:ext>
                  </a:extLst>
                </a:gridCol>
                <a:gridCol w="1277840">
                  <a:extLst>
                    <a:ext uri="{9D8B030D-6E8A-4147-A177-3AD203B41FA5}">
                      <a16:colId xmlns:a16="http://schemas.microsoft.com/office/drawing/2014/main" val="3373136732"/>
                    </a:ext>
                  </a:extLst>
                </a:gridCol>
                <a:gridCol w="4693991">
                  <a:extLst>
                    <a:ext uri="{9D8B030D-6E8A-4147-A177-3AD203B41FA5}">
                      <a16:colId xmlns:a16="http://schemas.microsoft.com/office/drawing/2014/main" val="3807707505"/>
                    </a:ext>
                  </a:extLst>
                </a:gridCol>
              </a:tblGrid>
              <a:tr h="248649">
                <a:tc>
                  <a:txBody>
                    <a:bodyPr/>
                    <a:lstStyle/>
                    <a:p>
                      <a:pPr algn="l">
                        <a:spcAft>
                          <a:spcPts val="0"/>
                        </a:spcAft>
                      </a:pPr>
                      <a:r>
                        <a:rPr lang="en-US" sz="1600" kern="0">
                          <a:effectLst/>
                        </a:rPr>
                        <a:t>Day </a:t>
                      </a:r>
                      <a:endParaRPr lang="en-GB" sz="1600" kern="100">
                        <a:effectLst/>
                        <a:latin typeface="DengXian" panose="02010600030101010101" pitchFamily="2" charset="-122"/>
                        <a:ea typeface="DengXian" panose="02010600030101010101" pitchFamily="2" charset="-122"/>
                        <a:cs typeface="Times New Roman" panose="02020603050405020304" pitchFamily="18" charset="0"/>
                      </a:endParaRPr>
                    </a:p>
                  </a:txBody>
                  <a:tcPr marL="0" marR="0" marT="0" marB="0" anchor="ctr"/>
                </a:tc>
                <a:tc>
                  <a:txBody>
                    <a:bodyPr/>
                    <a:lstStyle/>
                    <a:p>
                      <a:pPr algn="l">
                        <a:spcAft>
                          <a:spcPts val="0"/>
                        </a:spcAft>
                      </a:pPr>
                      <a:r>
                        <a:rPr lang="en-US" sz="1600" kern="0">
                          <a:effectLst/>
                        </a:rPr>
                        <a:t>Weekday </a:t>
                      </a:r>
                      <a:endParaRPr lang="en-GB" sz="1600" kern="100">
                        <a:effectLst/>
                        <a:latin typeface="DengXian" panose="02010600030101010101" pitchFamily="2" charset="-122"/>
                        <a:ea typeface="DengXian" panose="02010600030101010101" pitchFamily="2" charset="-122"/>
                        <a:cs typeface="Times New Roman" panose="02020603050405020304" pitchFamily="18" charset="0"/>
                      </a:endParaRPr>
                    </a:p>
                  </a:txBody>
                  <a:tcPr marL="0" marR="0" marT="0" marB="0" anchor="ctr"/>
                </a:tc>
                <a:tc>
                  <a:txBody>
                    <a:bodyPr/>
                    <a:lstStyle/>
                    <a:p>
                      <a:pPr algn="l">
                        <a:spcAft>
                          <a:spcPts val="0"/>
                        </a:spcAft>
                      </a:pPr>
                      <a:r>
                        <a:rPr lang="en-US" sz="1600" kern="0" dirty="0">
                          <a:effectLst/>
                        </a:rPr>
                        <a:t>     Events</a:t>
                      </a:r>
                      <a:endParaRPr lang="en-GB" sz="1600" kern="100" dirty="0">
                        <a:effectLst/>
                        <a:latin typeface="DengXian" panose="02010600030101010101" pitchFamily="2" charset="-122"/>
                        <a:ea typeface="DengXian" panose="02010600030101010101" pitchFamily="2" charset="-122"/>
                        <a:cs typeface="Times New Roman" panose="02020603050405020304" pitchFamily="18" charset="0"/>
                      </a:endParaRPr>
                    </a:p>
                  </a:txBody>
                  <a:tcPr marL="0" marR="0" marT="0" marB="0" anchor="ctr"/>
                </a:tc>
                <a:extLst>
                  <a:ext uri="{0D108BD9-81ED-4DB2-BD59-A6C34878D82A}">
                    <a16:rowId xmlns:a16="http://schemas.microsoft.com/office/drawing/2014/main" val="2772235923"/>
                  </a:ext>
                </a:extLst>
              </a:tr>
              <a:tr h="497298">
                <a:tc>
                  <a:txBody>
                    <a:bodyPr/>
                    <a:lstStyle/>
                    <a:p>
                      <a:pPr algn="l">
                        <a:spcAft>
                          <a:spcPts val="0"/>
                        </a:spcAft>
                      </a:pPr>
                      <a:r>
                        <a:rPr lang="en-US" sz="1600" kern="0">
                          <a:effectLst/>
                        </a:rPr>
                        <a:t>08/12</a:t>
                      </a:r>
                      <a:endParaRPr lang="en-GB" sz="1600" kern="100">
                        <a:effectLst/>
                        <a:latin typeface="DengXian" panose="02010600030101010101" pitchFamily="2" charset="-122"/>
                        <a:ea typeface="DengXian" panose="02010600030101010101" pitchFamily="2" charset="-122"/>
                        <a:cs typeface="Times New Roman" panose="02020603050405020304" pitchFamily="18" charset="0"/>
                      </a:endParaRPr>
                    </a:p>
                  </a:txBody>
                  <a:tcPr marL="0" marR="0" marT="0" marB="0" anchor="ctr"/>
                </a:tc>
                <a:tc>
                  <a:txBody>
                    <a:bodyPr/>
                    <a:lstStyle/>
                    <a:p>
                      <a:pPr algn="l">
                        <a:spcAft>
                          <a:spcPts val="0"/>
                        </a:spcAft>
                      </a:pPr>
                      <a:r>
                        <a:rPr lang="en-US" sz="1600" kern="0">
                          <a:effectLst/>
                        </a:rPr>
                        <a:t>SUN </a:t>
                      </a:r>
                      <a:endParaRPr lang="en-GB" sz="1600" kern="100">
                        <a:effectLst/>
                        <a:latin typeface="DengXian" panose="02010600030101010101" pitchFamily="2" charset="-122"/>
                        <a:ea typeface="DengXian" panose="02010600030101010101" pitchFamily="2" charset="-122"/>
                        <a:cs typeface="Times New Roman" panose="02020603050405020304" pitchFamily="18" charset="0"/>
                      </a:endParaRPr>
                    </a:p>
                  </a:txBody>
                  <a:tcPr marL="0" marR="0" marT="0" marB="0" anchor="ctr"/>
                </a:tc>
                <a:tc>
                  <a:txBody>
                    <a:bodyPr/>
                    <a:lstStyle/>
                    <a:p>
                      <a:pPr algn="l">
                        <a:spcAft>
                          <a:spcPts val="0"/>
                        </a:spcAft>
                      </a:pPr>
                      <a:r>
                        <a:rPr lang="en-US" sz="1600" kern="0">
                          <a:effectLst/>
                        </a:rPr>
                        <a:t>Registration and invited board meeting (Welcome reception with hot buffet)</a:t>
                      </a:r>
                      <a:endParaRPr lang="en-GB" sz="1600" kern="100">
                        <a:effectLst/>
                        <a:latin typeface="DengXian" panose="02010600030101010101" pitchFamily="2" charset="-122"/>
                        <a:ea typeface="DengXian" panose="02010600030101010101" pitchFamily="2" charset="-122"/>
                        <a:cs typeface="Times New Roman" panose="02020603050405020304" pitchFamily="18" charset="0"/>
                      </a:endParaRPr>
                    </a:p>
                  </a:txBody>
                  <a:tcPr marL="0" marR="0" marT="0" marB="0" anchor="ctr"/>
                </a:tc>
                <a:extLst>
                  <a:ext uri="{0D108BD9-81ED-4DB2-BD59-A6C34878D82A}">
                    <a16:rowId xmlns:a16="http://schemas.microsoft.com/office/drawing/2014/main" val="1772627121"/>
                  </a:ext>
                </a:extLst>
              </a:tr>
              <a:tr h="1243242">
                <a:tc>
                  <a:txBody>
                    <a:bodyPr/>
                    <a:lstStyle/>
                    <a:p>
                      <a:pPr algn="l">
                        <a:spcAft>
                          <a:spcPts val="0"/>
                        </a:spcAft>
                      </a:pPr>
                      <a:r>
                        <a:rPr lang="en-US" sz="1600" kern="0">
                          <a:effectLst/>
                        </a:rPr>
                        <a:t>09/12</a:t>
                      </a:r>
                      <a:endParaRPr lang="en-GB" sz="1600" kern="100">
                        <a:effectLst/>
                        <a:latin typeface="DengXian" panose="02010600030101010101" pitchFamily="2" charset="-122"/>
                        <a:ea typeface="DengXian" panose="02010600030101010101" pitchFamily="2" charset="-122"/>
                        <a:cs typeface="Times New Roman" panose="02020603050405020304" pitchFamily="18" charset="0"/>
                      </a:endParaRPr>
                    </a:p>
                  </a:txBody>
                  <a:tcPr marL="0" marR="0" marT="0" marB="0" anchor="ctr"/>
                </a:tc>
                <a:tc>
                  <a:txBody>
                    <a:bodyPr/>
                    <a:lstStyle/>
                    <a:p>
                      <a:pPr algn="l">
                        <a:spcAft>
                          <a:spcPts val="0"/>
                        </a:spcAft>
                      </a:pPr>
                      <a:r>
                        <a:rPr lang="en-US" sz="1600" kern="0">
                          <a:effectLst/>
                        </a:rPr>
                        <a:t>MON </a:t>
                      </a:r>
                      <a:endParaRPr lang="en-GB" sz="1600" kern="100">
                        <a:effectLst/>
                        <a:latin typeface="DengXian" panose="02010600030101010101" pitchFamily="2" charset="-122"/>
                        <a:ea typeface="DengXian" panose="02010600030101010101" pitchFamily="2" charset="-122"/>
                        <a:cs typeface="Times New Roman" panose="02020603050405020304" pitchFamily="18" charset="0"/>
                      </a:endParaRPr>
                    </a:p>
                  </a:txBody>
                  <a:tcPr marL="0" marR="0" marT="0" marB="0" anchor="ctr"/>
                </a:tc>
                <a:tc>
                  <a:txBody>
                    <a:bodyPr/>
                    <a:lstStyle/>
                    <a:p>
                      <a:pPr algn="l">
                        <a:spcAft>
                          <a:spcPts val="0"/>
                        </a:spcAft>
                      </a:pPr>
                      <a:r>
                        <a:rPr lang="en-US" sz="1600" kern="0">
                          <a:effectLst/>
                        </a:rPr>
                        <a:t>Opening keynotes and special sessions for industry panels, workshops, and editor panel. It includes morning and afternoon coffee breaks, the LUNCH event, and the FORMAL WELCOME DINNER.</a:t>
                      </a:r>
                      <a:endParaRPr lang="en-GB" sz="1600" kern="100">
                        <a:effectLst/>
                        <a:latin typeface="DengXian" panose="02010600030101010101" pitchFamily="2" charset="-122"/>
                        <a:ea typeface="DengXian" panose="02010600030101010101" pitchFamily="2" charset="-122"/>
                        <a:cs typeface="Times New Roman" panose="02020603050405020304" pitchFamily="18" charset="0"/>
                      </a:endParaRPr>
                    </a:p>
                  </a:txBody>
                  <a:tcPr marL="0" marR="0" marT="0" marB="0" anchor="ctr"/>
                </a:tc>
                <a:extLst>
                  <a:ext uri="{0D108BD9-81ED-4DB2-BD59-A6C34878D82A}">
                    <a16:rowId xmlns:a16="http://schemas.microsoft.com/office/drawing/2014/main" val="2343292970"/>
                  </a:ext>
                </a:extLst>
              </a:tr>
              <a:tr h="994593">
                <a:tc>
                  <a:txBody>
                    <a:bodyPr/>
                    <a:lstStyle/>
                    <a:p>
                      <a:pPr algn="l">
                        <a:spcAft>
                          <a:spcPts val="0"/>
                        </a:spcAft>
                      </a:pPr>
                      <a:r>
                        <a:rPr lang="en-US" sz="1600" kern="0">
                          <a:effectLst/>
                        </a:rPr>
                        <a:t>10/12</a:t>
                      </a:r>
                      <a:endParaRPr lang="en-GB" sz="1600" kern="100">
                        <a:effectLst/>
                        <a:latin typeface="DengXian" panose="02010600030101010101" pitchFamily="2" charset="-122"/>
                        <a:ea typeface="DengXian" panose="02010600030101010101" pitchFamily="2" charset="-122"/>
                        <a:cs typeface="Times New Roman" panose="02020603050405020304" pitchFamily="18" charset="0"/>
                      </a:endParaRPr>
                    </a:p>
                  </a:txBody>
                  <a:tcPr marL="0" marR="0" marT="0" marB="0" anchor="ctr"/>
                </a:tc>
                <a:tc>
                  <a:txBody>
                    <a:bodyPr/>
                    <a:lstStyle/>
                    <a:p>
                      <a:pPr algn="l">
                        <a:spcAft>
                          <a:spcPts val="0"/>
                        </a:spcAft>
                      </a:pPr>
                      <a:r>
                        <a:rPr lang="en-US" sz="1600" kern="0">
                          <a:effectLst/>
                        </a:rPr>
                        <a:t>TUE </a:t>
                      </a:r>
                      <a:endParaRPr lang="en-GB" sz="1600" kern="100">
                        <a:effectLst/>
                        <a:latin typeface="DengXian" panose="02010600030101010101" pitchFamily="2" charset="-122"/>
                        <a:ea typeface="DengXian" panose="02010600030101010101" pitchFamily="2" charset="-122"/>
                        <a:cs typeface="Times New Roman" panose="02020603050405020304" pitchFamily="18" charset="0"/>
                      </a:endParaRPr>
                    </a:p>
                  </a:txBody>
                  <a:tcPr marL="0" marR="0" marT="0" marB="0" anchor="ctr"/>
                </a:tc>
                <a:tc>
                  <a:txBody>
                    <a:bodyPr/>
                    <a:lstStyle/>
                    <a:p>
                      <a:pPr algn="l">
                        <a:spcAft>
                          <a:spcPts val="0"/>
                        </a:spcAft>
                      </a:pPr>
                      <a:r>
                        <a:rPr lang="en-US" sz="1600" kern="0">
                          <a:effectLst/>
                        </a:rPr>
                        <a:t>Paper sessions with morning and afternoon coffee breaks and the LUNCH event. It include the FORMAL CONFERENCE DINNER with the Annual General Meeting (AGM)</a:t>
                      </a:r>
                      <a:endParaRPr lang="en-GB" sz="1600" kern="100">
                        <a:effectLst/>
                        <a:latin typeface="DengXian" panose="02010600030101010101" pitchFamily="2" charset="-122"/>
                        <a:ea typeface="DengXian" panose="02010600030101010101" pitchFamily="2" charset="-122"/>
                        <a:cs typeface="Times New Roman" panose="02020603050405020304" pitchFamily="18" charset="0"/>
                      </a:endParaRPr>
                    </a:p>
                  </a:txBody>
                  <a:tcPr marL="0" marR="0" marT="0" marB="0" anchor="ctr"/>
                </a:tc>
                <a:extLst>
                  <a:ext uri="{0D108BD9-81ED-4DB2-BD59-A6C34878D82A}">
                    <a16:rowId xmlns:a16="http://schemas.microsoft.com/office/drawing/2014/main" val="4287431662"/>
                  </a:ext>
                </a:extLst>
              </a:tr>
              <a:tr h="994593">
                <a:tc>
                  <a:txBody>
                    <a:bodyPr/>
                    <a:lstStyle/>
                    <a:p>
                      <a:pPr algn="l">
                        <a:spcAft>
                          <a:spcPts val="0"/>
                        </a:spcAft>
                      </a:pPr>
                      <a:r>
                        <a:rPr lang="en-US" sz="1600" kern="0">
                          <a:effectLst/>
                        </a:rPr>
                        <a:t>11/12</a:t>
                      </a:r>
                      <a:endParaRPr lang="en-GB" sz="1600" kern="100">
                        <a:effectLst/>
                        <a:latin typeface="DengXian" panose="02010600030101010101" pitchFamily="2" charset="-122"/>
                        <a:ea typeface="DengXian" panose="02010600030101010101" pitchFamily="2" charset="-122"/>
                        <a:cs typeface="Times New Roman" panose="02020603050405020304" pitchFamily="18" charset="0"/>
                      </a:endParaRPr>
                    </a:p>
                  </a:txBody>
                  <a:tcPr marL="0" marR="0" marT="0" marB="0" anchor="ctr"/>
                </a:tc>
                <a:tc>
                  <a:txBody>
                    <a:bodyPr/>
                    <a:lstStyle/>
                    <a:p>
                      <a:pPr algn="l">
                        <a:spcAft>
                          <a:spcPts val="0"/>
                        </a:spcAft>
                      </a:pPr>
                      <a:r>
                        <a:rPr lang="en-US" sz="1600" kern="0">
                          <a:effectLst/>
                        </a:rPr>
                        <a:t>WED </a:t>
                      </a:r>
                      <a:endParaRPr lang="en-GB" sz="1600" kern="100">
                        <a:effectLst/>
                        <a:latin typeface="DengXian" panose="02010600030101010101" pitchFamily="2" charset="-122"/>
                        <a:ea typeface="DengXian" panose="02010600030101010101" pitchFamily="2" charset="-122"/>
                        <a:cs typeface="Times New Roman" panose="02020603050405020304" pitchFamily="18" charset="0"/>
                      </a:endParaRPr>
                    </a:p>
                  </a:txBody>
                  <a:tcPr marL="0" marR="0" marT="0" marB="0" anchor="ctr"/>
                </a:tc>
                <a:tc>
                  <a:txBody>
                    <a:bodyPr/>
                    <a:lstStyle/>
                    <a:p>
                      <a:pPr algn="l">
                        <a:spcAft>
                          <a:spcPts val="0"/>
                        </a:spcAft>
                      </a:pPr>
                      <a:r>
                        <a:rPr lang="en-US" sz="1600" kern="0" dirty="0">
                          <a:effectLst/>
                        </a:rPr>
                        <a:t>Paper sessions with morning and afternoon coffee break and LUNCH event, Dinner on your own and a self-funded river escapes night tour is recommended.</a:t>
                      </a:r>
                      <a:endParaRPr lang="en-GB" sz="1600" kern="100" dirty="0">
                        <a:effectLst/>
                        <a:latin typeface="DengXian" panose="02010600030101010101" pitchFamily="2" charset="-122"/>
                        <a:ea typeface="DengXian" panose="02010600030101010101" pitchFamily="2" charset="-122"/>
                        <a:cs typeface="Times New Roman" panose="02020603050405020304" pitchFamily="18" charset="0"/>
                      </a:endParaRPr>
                    </a:p>
                  </a:txBody>
                  <a:tcPr marL="0" marR="0" marT="0" marB="0" anchor="ctr"/>
                </a:tc>
                <a:extLst>
                  <a:ext uri="{0D108BD9-81ED-4DB2-BD59-A6C34878D82A}">
                    <a16:rowId xmlns:a16="http://schemas.microsoft.com/office/drawing/2014/main" val="3789533914"/>
                  </a:ext>
                </a:extLst>
              </a:tr>
              <a:tr h="540810">
                <a:tc>
                  <a:txBody>
                    <a:bodyPr/>
                    <a:lstStyle/>
                    <a:p>
                      <a:pPr algn="l">
                        <a:spcAft>
                          <a:spcPts val="0"/>
                        </a:spcAft>
                      </a:pPr>
                      <a:r>
                        <a:rPr lang="en-US" sz="1600" kern="0">
                          <a:effectLst/>
                        </a:rPr>
                        <a:t>12/12</a:t>
                      </a:r>
                      <a:endParaRPr lang="en-GB" sz="1600" kern="100">
                        <a:effectLst/>
                        <a:latin typeface="DengXian" panose="02010600030101010101" pitchFamily="2" charset="-122"/>
                        <a:ea typeface="DengXian" panose="02010600030101010101" pitchFamily="2" charset="-122"/>
                        <a:cs typeface="Times New Roman" panose="02020603050405020304" pitchFamily="18" charset="0"/>
                      </a:endParaRPr>
                    </a:p>
                  </a:txBody>
                  <a:tcPr marL="0" marR="0" marT="0" marB="0" anchor="ctr"/>
                </a:tc>
                <a:tc>
                  <a:txBody>
                    <a:bodyPr/>
                    <a:lstStyle/>
                    <a:p>
                      <a:pPr algn="l">
                        <a:spcAft>
                          <a:spcPts val="0"/>
                        </a:spcAft>
                      </a:pPr>
                      <a:r>
                        <a:rPr lang="en-US" sz="1600" kern="0">
                          <a:effectLst/>
                        </a:rPr>
                        <a:t>THU</a:t>
                      </a:r>
                      <a:endParaRPr lang="en-GB" sz="1600" kern="100">
                        <a:effectLst/>
                        <a:latin typeface="DengXian" panose="02010600030101010101" pitchFamily="2" charset="-122"/>
                        <a:ea typeface="DengXian" panose="02010600030101010101" pitchFamily="2" charset="-122"/>
                        <a:cs typeface="Times New Roman" panose="02020603050405020304" pitchFamily="18" charset="0"/>
                      </a:endParaRPr>
                    </a:p>
                  </a:txBody>
                  <a:tcPr marL="0" marR="0" marT="0" marB="0" anchor="ctr"/>
                </a:tc>
                <a:tc>
                  <a:txBody>
                    <a:bodyPr/>
                    <a:lstStyle/>
                    <a:p>
                      <a:pPr algn="l">
                        <a:spcAft>
                          <a:spcPts val="0"/>
                        </a:spcAft>
                      </a:pPr>
                      <a:r>
                        <a:rPr lang="en-US" sz="1600" kern="0" dirty="0">
                          <a:effectLst/>
                        </a:rPr>
                        <a:t>Optional self-funded industry site visits</a:t>
                      </a:r>
                      <a:endParaRPr lang="en-GB" sz="1600" kern="100" dirty="0">
                        <a:effectLst/>
                        <a:latin typeface="DengXian" panose="02010600030101010101" pitchFamily="2" charset="-122"/>
                        <a:ea typeface="DengXian" panose="02010600030101010101" pitchFamily="2" charset="-122"/>
                        <a:cs typeface="Times New Roman" panose="02020603050405020304" pitchFamily="18" charset="0"/>
                      </a:endParaRPr>
                    </a:p>
                  </a:txBody>
                  <a:tcPr marL="0" marR="0" marT="0" marB="0" anchor="ctr"/>
                </a:tc>
                <a:extLst>
                  <a:ext uri="{0D108BD9-81ED-4DB2-BD59-A6C34878D82A}">
                    <a16:rowId xmlns:a16="http://schemas.microsoft.com/office/drawing/2014/main" val="2052861563"/>
                  </a:ext>
                </a:extLst>
              </a:tr>
            </a:tbl>
          </a:graphicData>
        </a:graphic>
      </p:graphicFrame>
    </p:spTree>
    <p:extLst>
      <p:ext uri="{BB962C8B-B14F-4D97-AF65-F5344CB8AC3E}">
        <p14:creationId xmlns:p14="http://schemas.microsoft.com/office/powerpoint/2010/main" val="10373496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D1682A0-0146-4CBC-9067-CCA0607E3F48}"/>
              </a:ext>
            </a:extLst>
          </p:cNvPr>
          <p:cNvSpPr>
            <a:spLocks noGrp="1"/>
          </p:cNvSpPr>
          <p:nvPr>
            <p:ph type="title"/>
          </p:nvPr>
        </p:nvSpPr>
        <p:spPr/>
        <p:txBody>
          <a:bodyPr/>
          <a:lstStyle/>
          <a:p>
            <a:r>
              <a:rPr lang="en-GB" dirty="0"/>
              <a:t>Registration Fee Structure</a:t>
            </a:r>
          </a:p>
        </p:txBody>
      </p:sp>
      <p:graphicFrame>
        <p:nvGraphicFramePr>
          <p:cNvPr id="4" name="Table 3">
            <a:extLst>
              <a:ext uri="{FF2B5EF4-FFF2-40B4-BE49-F238E27FC236}">
                <a16:creationId xmlns:a16="http://schemas.microsoft.com/office/drawing/2014/main" id="{9CEC3C3A-6C6D-44BB-91BB-BF2D4ECFCC12}"/>
              </a:ext>
            </a:extLst>
          </p:cNvPr>
          <p:cNvGraphicFramePr>
            <a:graphicFrameLocks noGrp="1"/>
          </p:cNvGraphicFramePr>
          <p:nvPr>
            <p:extLst>
              <p:ext uri="{D42A27DB-BD31-4B8C-83A1-F6EECF244321}">
                <p14:modId xmlns:p14="http://schemas.microsoft.com/office/powerpoint/2010/main" val="1960677290"/>
              </p:ext>
            </p:extLst>
          </p:nvPr>
        </p:nvGraphicFramePr>
        <p:xfrm>
          <a:off x="1052945" y="2128058"/>
          <a:ext cx="6295506" cy="4145280"/>
        </p:xfrm>
        <a:graphic>
          <a:graphicData uri="http://schemas.openxmlformats.org/drawingml/2006/table">
            <a:tbl>
              <a:tblPr firstRow="1" firstCol="1" bandRow="1">
                <a:tableStyleId>{5C22544A-7EE6-4342-B048-85BDC9FD1C3A}</a:tableStyleId>
              </a:tblPr>
              <a:tblGrid>
                <a:gridCol w="242960">
                  <a:extLst>
                    <a:ext uri="{9D8B030D-6E8A-4147-A177-3AD203B41FA5}">
                      <a16:colId xmlns:a16="http://schemas.microsoft.com/office/drawing/2014/main" val="2740781889"/>
                    </a:ext>
                  </a:extLst>
                </a:gridCol>
                <a:gridCol w="1489186">
                  <a:extLst>
                    <a:ext uri="{9D8B030D-6E8A-4147-A177-3AD203B41FA5}">
                      <a16:colId xmlns:a16="http://schemas.microsoft.com/office/drawing/2014/main" val="1337989798"/>
                    </a:ext>
                  </a:extLst>
                </a:gridCol>
                <a:gridCol w="1521375">
                  <a:extLst>
                    <a:ext uri="{9D8B030D-6E8A-4147-A177-3AD203B41FA5}">
                      <a16:colId xmlns:a16="http://schemas.microsoft.com/office/drawing/2014/main" val="3978247411"/>
                    </a:ext>
                  </a:extLst>
                </a:gridCol>
                <a:gridCol w="1412542">
                  <a:extLst>
                    <a:ext uri="{9D8B030D-6E8A-4147-A177-3AD203B41FA5}">
                      <a16:colId xmlns:a16="http://schemas.microsoft.com/office/drawing/2014/main" val="3390215198"/>
                    </a:ext>
                  </a:extLst>
                </a:gridCol>
                <a:gridCol w="1629443">
                  <a:extLst>
                    <a:ext uri="{9D8B030D-6E8A-4147-A177-3AD203B41FA5}">
                      <a16:colId xmlns:a16="http://schemas.microsoft.com/office/drawing/2014/main" val="2090343039"/>
                    </a:ext>
                  </a:extLst>
                </a:gridCol>
              </a:tblGrid>
              <a:tr h="731520">
                <a:tc>
                  <a:txBody>
                    <a:bodyPr/>
                    <a:lstStyle/>
                    <a:p>
                      <a:pPr algn="just">
                        <a:spcAft>
                          <a:spcPts val="0"/>
                        </a:spcAft>
                      </a:pPr>
                      <a:r>
                        <a:rPr lang="en-US" sz="800" kern="0">
                          <a:effectLst/>
                        </a:rPr>
                        <a:t> </a:t>
                      </a:r>
                      <a:endParaRPr lang="en-GB" sz="1050" kern="100">
                        <a:effectLst/>
                        <a:latin typeface="DengXian" panose="02010600030101010101" pitchFamily="2" charset="-122"/>
                        <a:ea typeface="DengXian" panose="02010600030101010101" pitchFamily="2" charset="-122"/>
                        <a:cs typeface="Times New Roman" panose="02020603050405020304" pitchFamily="18" charset="0"/>
                      </a:endParaRPr>
                    </a:p>
                  </a:txBody>
                  <a:tcPr marL="0" marR="0" marT="0" marB="0"/>
                </a:tc>
                <a:tc>
                  <a:txBody>
                    <a:bodyPr/>
                    <a:lstStyle/>
                    <a:p>
                      <a:pPr algn="just">
                        <a:spcAft>
                          <a:spcPts val="0"/>
                        </a:spcAft>
                      </a:pPr>
                      <a:r>
                        <a:rPr lang="en-US" sz="1600" kern="0" dirty="0">
                          <a:effectLst/>
                        </a:rPr>
                        <a:t> </a:t>
                      </a:r>
                      <a:endParaRPr lang="en-GB" sz="1600" kern="100" dirty="0">
                        <a:effectLst/>
                        <a:latin typeface="DengXian" panose="02010600030101010101" pitchFamily="2" charset="-122"/>
                        <a:ea typeface="DengXian" panose="02010600030101010101" pitchFamily="2" charset="-122"/>
                        <a:cs typeface="Times New Roman" panose="02020603050405020304" pitchFamily="18" charset="0"/>
                      </a:endParaRPr>
                    </a:p>
                  </a:txBody>
                  <a:tcPr marL="0" marR="0" marT="0" marB="0"/>
                </a:tc>
                <a:tc>
                  <a:txBody>
                    <a:bodyPr/>
                    <a:lstStyle/>
                    <a:p>
                      <a:pPr algn="just">
                        <a:spcAft>
                          <a:spcPts val="0"/>
                        </a:spcAft>
                      </a:pPr>
                      <a:r>
                        <a:rPr lang="en-US" sz="1600" kern="0" dirty="0">
                          <a:effectLst/>
                        </a:rPr>
                        <a:t>Paid On or Before Oct. 31</a:t>
                      </a:r>
                      <a:br>
                        <a:rPr lang="en-US" sz="1600" kern="0" dirty="0">
                          <a:effectLst/>
                        </a:rPr>
                      </a:br>
                      <a:r>
                        <a:rPr lang="en-US" sz="1600" kern="0" dirty="0">
                          <a:effectLst/>
                        </a:rPr>
                        <a:t>(Early-bird price)</a:t>
                      </a:r>
                      <a:endParaRPr lang="en-GB" sz="1600" kern="100" dirty="0">
                        <a:effectLst/>
                        <a:latin typeface="DengXian" panose="02010600030101010101" pitchFamily="2" charset="-122"/>
                        <a:ea typeface="DengXian" panose="02010600030101010101" pitchFamily="2" charset="-122"/>
                        <a:cs typeface="Times New Roman" panose="02020603050405020304" pitchFamily="18" charset="0"/>
                      </a:endParaRPr>
                    </a:p>
                  </a:txBody>
                  <a:tcPr marL="0" marR="0" marT="0" marB="0"/>
                </a:tc>
                <a:tc>
                  <a:txBody>
                    <a:bodyPr/>
                    <a:lstStyle/>
                    <a:p>
                      <a:pPr algn="just">
                        <a:spcAft>
                          <a:spcPts val="0"/>
                        </a:spcAft>
                      </a:pPr>
                      <a:r>
                        <a:rPr lang="en-US" sz="1600" kern="0">
                          <a:effectLst/>
                        </a:rPr>
                        <a:t>Paid After Oct. 31</a:t>
                      </a:r>
                      <a:br>
                        <a:rPr lang="en-US" sz="1600" kern="0">
                          <a:effectLst/>
                        </a:rPr>
                      </a:br>
                      <a:r>
                        <a:rPr lang="en-US" sz="1600" kern="0">
                          <a:effectLst/>
                        </a:rPr>
                        <a:t>(Regular price)</a:t>
                      </a:r>
                      <a:endParaRPr lang="en-GB" sz="1600" kern="100">
                        <a:effectLst/>
                        <a:latin typeface="DengXian" panose="02010600030101010101" pitchFamily="2" charset="-122"/>
                        <a:ea typeface="DengXian" panose="02010600030101010101" pitchFamily="2" charset="-122"/>
                        <a:cs typeface="Times New Roman" panose="02020603050405020304" pitchFamily="18" charset="0"/>
                      </a:endParaRPr>
                    </a:p>
                  </a:txBody>
                  <a:tcPr marL="0" marR="0" marT="0" marB="0"/>
                </a:tc>
                <a:tc>
                  <a:txBody>
                    <a:bodyPr/>
                    <a:lstStyle/>
                    <a:p>
                      <a:pPr algn="just">
                        <a:spcAft>
                          <a:spcPts val="0"/>
                        </a:spcAft>
                      </a:pPr>
                      <a:r>
                        <a:rPr lang="en-US" sz="1600" kern="0">
                          <a:effectLst/>
                        </a:rPr>
                        <a:t>Paid After Nov. 15</a:t>
                      </a:r>
                      <a:br>
                        <a:rPr lang="en-US" sz="1600" kern="0">
                          <a:effectLst/>
                        </a:rPr>
                      </a:br>
                      <a:r>
                        <a:rPr lang="en-US" sz="1600" kern="0">
                          <a:effectLst/>
                        </a:rPr>
                        <a:t>(With US$50 late fee)</a:t>
                      </a:r>
                      <a:endParaRPr lang="en-GB" sz="1600" kern="100">
                        <a:effectLst/>
                        <a:latin typeface="DengXian" panose="02010600030101010101" pitchFamily="2" charset="-122"/>
                        <a:ea typeface="DengXian" panose="02010600030101010101" pitchFamily="2" charset="-122"/>
                        <a:cs typeface="Times New Roman" panose="02020603050405020304" pitchFamily="18" charset="0"/>
                      </a:endParaRPr>
                    </a:p>
                  </a:txBody>
                  <a:tcPr marL="0" marR="0" marT="0" marB="0"/>
                </a:tc>
                <a:extLst>
                  <a:ext uri="{0D108BD9-81ED-4DB2-BD59-A6C34878D82A}">
                    <a16:rowId xmlns:a16="http://schemas.microsoft.com/office/drawing/2014/main" val="528326797"/>
                  </a:ext>
                </a:extLst>
              </a:tr>
              <a:tr h="365761">
                <a:tc>
                  <a:txBody>
                    <a:bodyPr/>
                    <a:lstStyle/>
                    <a:p>
                      <a:pPr algn="just">
                        <a:spcAft>
                          <a:spcPts val="0"/>
                        </a:spcAft>
                      </a:pPr>
                      <a:r>
                        <a:rPr lang="en-US" sz="800" kern="0">
                          <a:effectLst/>
                        </a:rPr>
                        <a:t>1</a:t>
                      </a:r>
                      <a:endParaRPr lang="en-GB" sz="1050" kern="100">
                        <a:effectLst/>
                        <a:latin typeface="DengXian" panose="02010600030101010101" pitchFamily="2" charset="-122"/>
                        <a:ea typeface="DengXian" panose="02010600030101010101" pitchFamily="2" charset="-122"/>
                        <a:cs typeface="Times New Roman" panose="02020603050405020304" pitchFamily="18" charset="0"/>
                      </a:endParaRPr>
                    </a:p>
                  </a:txBody>
                  <a:tcPr marL="0" marR="0" marT="0" marB="0"/>
                </a:tc>
                <a:tc>
                  <a:txBody>
                    <a:bodyPr/>
                    <a:lstStyle/>
                    <a:p>
                      <a:pPr algn="just">
                        <a:spcAft>
                          <a:spcPts val="0"/>
                        </a:spcAft>
                      </a:pPr>
                      <a:r>
                        <a:rPr lang="en-US" sz="1600" kern="0">
                          <a:effectLst/>
                        </a:rPr>
                        <a:t>Member Registration Fee</a:t>
                      </a:r>
                      <a:endParaRPr lang="en-GB" sz="1600" kern="100">
                        <a:effectLst/>
                        <a:latin typeface="DengXian" panose="02010600030101010101" pitchFamily="2" charset="-122"/>
                        <a:ea typeface="DengXian" panose="02010600030101010101" pitchFamily="2" charset="-122"/>
                        <a:cs typeface="Times New Roman" panose="02020603050405020304" pitchFamily="18" charset="0"/>
                      </a:endParaRPr>
                    </a:p>
                  </a:txBody>
                  <a:tcPr marL="0" marR="0" marT="0" marB="0"/>
                </a:tc>
                <a:tc>
                  <a:txBody>
                    <a:bodyPr/>
                    <a:lstStyle/>
                    <a:p>
                      <a:pPr algn="just">
                        <a:spcAft>
                          <a:spcPts val="0"/>
                        </a:spcAft>
                      </a:pPr>
                      <a:r>
                        <a:rPr lang="en-US" sz="1600" kern="0">
                          <a:effectLst/>
                        </a:rPr>
                        <a:t>USD500 each person</a:t>
                      </a:r>
                      <a:endParaRPr lang="en-GB" sz="1600" kern="100">
                        <a:effectLst/>
                        <a:latin typeface="DengXian" panose="02010600030101010101" pitchFamily="2" charset="-122"/>
                        <a:ea typeface="DengXian" panose="02010600030101010101" pitchFamily="2" charset="-122"/>
                        <a:cs typeface="Times New Roman" panose="02020603050405020304" pitchFamily="18" charset="0"/>
                      </a:endParaRPr>
                    </a:p>
                  </a:txBody>
                  <a:tcPr marL="0" marR="0" marT="0" marB="0"/>
                </a:tc>
                <a:tc>
                  <a:txBody>
                    <a:bodyPr/>
                    <a:lstStyle/>
                    <a:p>
                      <a:pPr algn="just">
                        <a:spcAft>
                          <a:spcPts val="0"/>
                        </a:spcAft>
                      </a:pPr>
                      <a:r>
                        <a:rPr lang="en-US" sz="1600" kern="0" dirty="0">
                          <a:effectLst/>
                        </a:rPr>
                        <a:t>USD550 each person</a:t>
                      </a:r>
                      <a:endParaRPr lang="en-GB" sz="1600" kern="100" dirty="0">
                        <a:effectLst/>
                        <a:latin typeface="DengXian" panose="02010600030101010101" pitchFamily="2" charset="-122"/>
                        <a:ea typeface="DengXian" panose="02010600030101010101" pitchFamily="2" charset="-122"/>
                        <a:cs typeface="Times New Roman" panose="02020603050405020304" pitchFamily="18" charset="0"/>
                      </a:endParaRPr>
                    </a:p>
                  </a:txBody>
                  <a:tcPr marL="0" marR="0" marT="0" marB="0"/>
                </a:tc>
                <a:tc>
                  <a:txBody>
                    <a:bodyPr/>
                    <a:lstStyle/>
                    <a:p>
                      <a:pPr algn="just">
                        <a:spcAft>
                          <a:spcPts val="0"/>
                        </a:spcAft>
                      </a:pPr>
                      <a:r>
                        <a:rPr lang="en-US" sz="1600" kern="0">
                          <a:effectLst/>
                        </a:rPr>
                        <a:t>USD600 each person</a:t>
                      </a:r>
                      <a:endParaRPr lang="en-GB" sz="1600" kern="100">
                        <a:effectLst/>
                        <a:latin typeface="DengXian" panose="02010600030101010101" pitchFamily="2" charset="-122"/>
                        <a:ea typeface="DengXian" panose="02010600030101010101" pitchFamily="2" charset="-122"/>
                        <a:cs typeface="Times New Roman" panose="02020603050405020304" pitchFamily="18" charset="0"/>
                      </a:endParaRPr>
                    </a:p>
                  </a:txBody>
                  <a:tcPr marL="0" marR="0" marT="0" marB="0"/>
                </a:tc>
                <a:extLst>
                  <a:ext uri="{0D108BD9-81ED-4DB2-BD59-A6C34878D82A}">
                    <a16:rowId xmlns:a16="http://schemas.microsoft.com/office/drawing/2014/main" val="4052389797"/>
                  </a:ext>
                </a:extLst>
              </a:tr>
              <a:tr h="731520">
                <a:tc>
                  <a:txBody>
                    <a:bodyPr/>
                    <a:lstStyle/>
                    <a:p>
                      <a:pPr algn="just">
                        <a:spcAft>
                          <a:spcPts val="0"/>
                        </a:spcAft>
                      </a:pPr>
                      <a:r>
                        <a:rPr lang="en-US" sz="800" kern="0">
                          <a:effectLst/>
                        </a:rPr>
                        <a:t>2</a:t>
                      </a:r>
                      <a:endParaRPr lang="en-GB" sz="1050" kern="100">
                        <a:effectLst/>
                        <a:latin typeface="DengXian" panose="02010600030101010101" pitchFamily="2" charset="-122"/>
                        <a:ea typeface="DengXian" panose="02010600030101010101" pitchFamily="2" charset="-122"/>
                        <a:cs typeface="Times New Roman" panose="02020603050405020304" pitchFamily="18" charset="0"/>
                      </a:endParaRPr>
                    </a:p>
                  </a:txBody>
                  <a:tcPr marL="0" marR="0" marT="0" marB="0"/>
                </a:tc>
                <a:tc>
                  <a:txBody>
                    <a:bodyPr/>
                    <a:lstStyle/>
                    <a:p>
                      <a:pPr algn="just">
                        <a:spcAft>
                          <a:spcPts val="0"/>
                        </a:spcAft>
                      </a:pPr>
                      <a:r>
                        <a:rPr lang="en-US" sz="1600" kern="0">
                          <a:effectLst/>
                        </a:rPr>
                        <a:t>Member Registration Fee (Student)</a:t>
                      </a:r>
                      <a:endParaRPr lang="en-GB" sz="1600" kern="100">
                        <a:effectLst/>
                        <a:latin typeface="DengXian" panose="02010600030101010101" pitchFamily="2" charset="-122"/>
                        <a:ea typeface="DengXian" panose="02010600030101010101" pitchFamily="2" charset="-122"/>
                        <a:cs typeface="Times New Roman" panose="02020603050405020304" pitchFamily="18" charset="0"/>
                      </a:endParaRPr>
                    </a:p>
                  </a:txBody>
                  <a:tcPr marL="0" marR="0" marT="0" marB="0"/>
                </a:tc>
                <a:tc>
                  <a:txBody>
                    <a:bodyPr/>
                    <a:lstStyle/>
                    <a:p>
                      <a:pPr algn="just">
                        <a:spcAft>
                          <a:spcPts val="0"/>
                        </a:spcAft>
                      </a:pPr>
                      <a:r>
                        <a:rPr lang="en-US" sz="1600" kern="0">
                          <a:effectLst/>
                        </a:rPr>
                        <a:t>USD250 each person</a:t>
                      </a:r>
                      <a:endParaRPr lang="en-GB" sz="1600" kern="100">
                        <a:effectLst/>
                        <a:latin typeface="DengXian" panose="02010600030101010101" pitchFamily="2" charset="-122"/>
                        <a:ea typeface="DengXian" panose="02010600030101010101" pitchFamily="2" charset="-122"/>
                        <a:cs typeface="Times New Roman" panose="02020603050405020304" pitchFamily="18" charset="0"/>
                      </a:endParaRPr>
                    </a:p>
                  </a:txBody>
                  <a:tcPr marL="0" marR="0" marT="0" marB="0"/>
                </a:tc>
                <a:tc>
                  <a:txBody>
                    <a:bodyPr/>
                    <a:lstStyle/>
                    <a:p>
                      <a:pPr algn="just">
                        <a:spcAft>
                          <a:spcPts val="0"/>
                        </a:spcAft>
                      </a:pPr>
                      <a:r>
                        <a:rPr lang="en-US" sz="1600" kern="0" dirty="0">
                          <a:effectLst/>
                        </a:rPr>
                        <a:t>USD300 each person</a:t>
                      </a:r>
                      <a:endParaRPr lang="en-GB" sz="1600" kern="100" dirty="0">
                        <a:effectLst/>
                        <a:latin typeface="DengXian" panose="02010600030101010101" pitchFamily="2" charset="-122"/>
                        <a:ea typeface="DengXian" panose="02010600030101010101" pitchFamily="2" charset="-122"/>
                        <a:cs typeface="Times New Roman" panose="02020603050405020304" pitchFamily="18" charset="0"/>
                      </a:endParaRPr>
                    </a:p>
                  </a:txBody>
                  <a:tcPr marL="0" marR="0" marT="0" marB="0"/>
                </a:tc>
                <a:tc>
                  <a:txBody>
                    <a:bodyPr/>
                    <a:lstStyle/>
                    <a:p>
                      <a:pPr algn="just">
                        <a:spcAft>
                          <a:spcPts val="0"/>
                        </a:spcAft>
                      </a:pPr>
                      <a:r>
                        <a:rPr lang="en-US" sz="1600" kern="0" dirty="0">
                          <a:effectLst/>
                        </a:rPr>
                        <a:t>USD350 each person</a:t>
                      </a:r>
                      <a:endParaRPr lang="en-GB" sz="1600" kern="100" dirty="0">
                        <a:effectLst/>
                        <a:latin typeface="DengXian" panose="02010600030101010101" pitchFamily="2" charset="-122"/>
                        <a:ea typeface="DengXian" panose="02010600030101010101" pitchFamily="2" charset="-122"/>
                        <a:cs typeface="Times New Roman" panose="02020603050405020304" pitchFamily="18" charset="0"/>
                      </a:endParaRPr>
                    </a:p>
                  </a:txBody>
                  <a:tcPr marL="0" marR="0" marT="0" marB="0"/>
                </a:tc>
                <a:extLst>
                  <a:ext uri="{0D108BD9-81ED-4DB2-BD59-A6C34878D82A}">
                    <a16:rowId xmlns:a16="http://schemas.microsoft.com/office/drawing/2014/main" val="1645282878"/>
                  </a:ext>
                </a:extLst>
              </a:tr>
              <a:tr h="731520">
                <a:tc>
                  <a:txBody>
                    <a:bodyPr/>
                    <a:lstStyle/>
                    <a:p>
                      <a:pPr algn="just">
                        <a:spcAft>
                          <a:spcPts val="0"/>
                        </a:spcAft>
                      </a:pPr>
                      <a:r>
                        <a:rPr lang="en-US" sz="800" kern="0">
                          <a:effectLst/>
                        </a:rPr>
                        <a:t>3</a:t>
                      </a:r>
                      <a:endParaRPr lang="en-GB" sz="1050" kern="100">
                        <a:effectLst/>
                        <a:latin typeface="DengXian" panose="02010600030101010101" pitchFamily="2" charset="-122"/>
                        <a:ea typeface="DengXian" panose="02010600030101010101" pitchFamily="2" charset="-122"/>
                        <a:cs typeface="Times New Roman" panose="02020603050405020304" pitchFamily="18" charset="0"/>
                      </a:endParaRPr>
                    </a:p>
                  </a:txBody>
                  <a:tcPr marL="0" marR="0" marT="0" marB="0"/>
                </a:tc>
                <a:tc>
                  <a:txBody>
                    <a:bodyPr/>
                    <a:lstStyle/>
                    <a:p>
                      <a:pPr algn="just">
                        <a:spcAft>
                          <a:spcPts val="0"/>
                        </a:spcAft>
                      </a:pPr>
                      <a:r>
                        <a:rPr lang="en-US" sz="1600" kern="0">
                          <a:effectLst/>
                        </a:rPr>
                        <a:t>Non-member Registration Fee</a:t>
                      </a:r>
                      <a:endParaRPr lang="en-GB" sz="1600" kern="100">
                        <a:effectLst/>
                        <a:latin typeface="DengXian" panose="02010600030101010101" pitchFamily="2" charset="-122"/>
                        <a:ea typeface="DengXian" panose="02010600030101010101" pitchFamily="2" charset="-122"/>
                        <a:cs typeface="Times New Roman" panose="02020603050405020304" pitchFamily="18" charset="0"/>
                      </a:endParaRPr>
                    </a:p>
                  </a:txBody>
                  <a:tcPr marL="0" marR="0" marT="0" marB="0"/>
                </a:tc>
                <a:tc>
                  <a:txBody>
                    <a:bodyPr/>
                    <a:lstStyle/>
                    <a:p>
                      <a:pPr algn="just">
                        <a:spcAft>
                          <a:spcPts val="0"/>
                        </a:spcAft>
                      </a:pPr>
                      <a:r>
                        <a:rPr lang="en-US" sz="1600" kern="0">
                          <a:effectLst/>
                        </a:rPr>
                        <a:t>USD715 each person   </a:t>
                      </a:r>
                      <a:endParaRPr lang="en-GB" sz="1600" kern="100">
                        <a:effectLst/>
                        <a:latin typeface="DengXian" panose="02010600030101010101" pitchFamily="2" charset="-122"/>
                        <a:ea typeface="DengXian" panose="02010600030101010101" pitchFamily="2" charset="-122"/>
                        <a:cs typeface="Times New Roman" panose="02020603050405020304" pitchFamily="18" charset="0"/>
                      </a:endParaRPr>
                    </a:p>
                  </a:txBody>
                  <a:tcPr marL="0" marR="0" marT="0" marB="0"/>
                </a:tc>
                <a:tc>
                  <a:txBody>
                    <a:bodyPr/>
                    <a:lstStyle/>
                    <a:p>
                      <a:pPr algn="just">
                        <a:spcAft>
                          <a:spcPts val="0"/>
                        </a:spcAft>
                      </a:pPr>
                      <a:r>
                        <a:rPr lang="en-US" sz="1600" kern="0">
                          <a:effectLst/>
                        </a:rPr>
                        <a:t>USD786 each person</a:t>
                      </a:r>
                      <a:endParaRPr lang="en-GB" sz="1600" kern="100">
                        <a:effectLst/>
                        <a:latin typeface="DengXian" panose="02010600030101010101" pitchFamily="2" charset="-122"/>
                        <a:ea typeface="DengXian" panose="02010600030101010101" pitchFamily="2" charset="-122"/>
                        <a:cs typeface="Times New Roman" panose="02020603050405020304" pitchFamily="18" charset="0"/>
                      </a:endParaRPr>
                    </a:p>
                  </a:txBody>
                  <a:tcPr marL="0" marR="0" marT="0" marB="0"/>
                </a:tc>
                <a:tc>
                  <a:txBody>
                    <a:bodyPr/>
                    <a:lstStyle/>
                    <a:p>
                      <a:pPr algn="just">
                        <a:spcAft>
                          <a:spcPts val="0"/>
                        </a:spcAft>
                      </a:pPr>
                      <a:r>
                        <a:rPr lang="en-US" sz="1600" kern="0" dirty="0">
                          <a:effectLst/>
                        </a:rPr>
                        <a:t>USD836 each person</a:t>
                      </a:r>
                      <a:endParaRPr lang="en-GB" sz="1600" kern="100" dirty="0">
                        <a:effectLst/>
                        <a:latin typeface="DengXian" panose="02010600030101010101" pitchFamily="2" charset="-122"/>
                        <a:ea typeface="DengXian" panose="02010600030101010101" pitchFamily="2" charset="-122"/>
                        <a:cs typeface="Times New Roman" panose="02020603050405020304" pitchFamily="18" charset="0"/>
                      </a:endParaRPr>
                    </a:p>
                  </a:txBody>
                  <a:tcPr marL="0" marR="0" marT="0" marB="0"/>
                </a:tc>
                <a:extLst>
                  <a:ext uri="{0D108BD9-81ED-4DB2-BD59-A6C34878D82A}">
                    <a16:rowId xmlns:a16="http://schemas.microsoft.com/office/drawing/2014/main" val="3842026341"/>
                  </a:ext>
                </a:extLst>
              </a:tr>
              <a:tr h="731520">
                <a:tc>
                  <a:txBody>
                    <a:bodyPr/>
                    <a:lstStyle/>
                    <a:p>
                      <a:pPr algn="just">
                        <a:spcAft>
                          <a:spcPts val="0"/>
                        </a:spcAft>
                      </a:pPr>
                      <a:r>
                        <a:rPr lang="en-US" sz="800" kern="0">
                          <a:effectLst/>
                        </a:rPr>
                        <a:t>4</a:t>
                      </a:r>
                      <a:endParaRPr lang="en-GB" sz="1050" kern="100">
                        <a:effectLst/>
                        <a:latin typeface="DengXian" panose="02010600030101010101" pitchFamily="2" charset="-122"/>
                        <a:ea typeface="DengXian" panose="02010600030101010101" pitchFamily="2" charset="-122"/>
                        <a:cs typeface="Times New Roman" panose="02020603050405020304" pitchFamily="18" charset="0"/>
                      </a:endParaRPr>
                    </a:p>
                  </a:txBody>
                  <a:tcPr marL="0" marR="0" marT="0" marB="0"/>
                </a:tc>
                <a:tc>
                  <a:txBody>
                    <a:bodyPr/>
                    <a:lstStyle/>
                    <a:p>
                      <a:pPr algn="just">
                        <a:spcAft>
                          <a:spcPts val="0"/>
                        </a:spcAft>
                      </a:pPr>
                      <a:r>
                        <a:rPr lang="en-US" sz="1600" kern="0">
                          <a:effectLst/>
                        </a:rPr>
                        <a:t>Non-member Registration Fee (Student)</a:t>
                      </a:r>
                      <a:endParaRPr lang="en-GB" sz="1600" kern="100">
                        <a:effectLst/>
                        <a:latin typeface="DengXian" panose="02010600030101010101" pitchFamily="2" charset="-122"/>
                        <a:ea typeface="DengXian" panose="02010600030101010101" pitchFamily="2" charset="-122"/>
                        <a:cs typeface="Times New Roman" panose="02020603050405020304" pitchFamily="18" charset="0"/>
                      </a:endParaRPr>
                    </a:p>
                  </a:txBody>
                  <a:tcPr marL="0" marR="0" marT="0" marB="0"/>
                </a:tc>
                <a:tc>
                  <a:txBody>
                    <a:bodyPr/>
                    <a:lstStyle/>
                    <a:p>
                      <a:pPr algn="just">
                        <a:spcAft>
                          <a:spcPts val="0"/>
                        </a:spcAft>
                      </a:pPr>
                      <a:r>
                        <a:rPr lang="en-US" sz="1600" kern="0">
                          <a:effectLst/>
                        </a:rPr>
                        <a:t>USD358 each person</a:t>
                      </a:r>
                      <a:endParaRPr lang="en-GB" sz="1600" kern="100">
                        <a:effectLst/>
                        <a:latin typeface="DengXian" panose="02010600030101010101" pitchFamily="2" charset="-122"/>
                        <a:ea typeface="DengXian" panose="02010600030101010101" pitchFamily="2" charset="-122"/>
                        <a:cs typeface="Times New Roman" panose="02020603050405020304" pitchFamily="18" charset="0"/>
                      </a:endParaRPr>
                    </a:p>
                  </a:txBody>
                  <a:tcPr marL="0" marR="0" marT="0" marB="0"/>
                </a:tc>
                <a:tc>
                  <a:txBody>
                    <a:bodyPr/>
                    <a:lstStyle/>
                    <a:p>
                      <a:pPr algn="just">
                        <a:spcAft>
                          <a:spcPts val="0"/>
                        </a:spcAft>
                      </a:pPr>
                      <a:r>
                        <a:rPr lang="en-US" sz="1600" kern="0" dirty="0">
                          <a:effectLst/>
                        </a:rPr>
                        <a:t>USD429 each person</a:t>
                      </a:r>
                      <a:endParaRPr lang="en-GB" sz="1600" kern="100" dirty="0">
                        <a:effectLst/>
                        <a:latin typeface="DengXian" panose="02010600030101010101" pitchFamily="2" charset="-122"/>
                        <a:ea typeface="DengXian" panose="02010600030101010101" pitchFamily="2" charset="-122"/>
                        <a:cs typeface="Times New Roman" panose="02020603050405020304" pitchFamily="18" charset="0"/>
                      </a:endParaRPr>
                    </a:p>
                  </a:txBody>
                  <a:tcPr marL="0" marR="0" marT="0" marB="0"/>
                </a:tc>
                <a:tc>
                  <a:txBody>
                    <a:bodyPr/>
                    <a:lstStyle/>
                    <a:p>
                      <a:pPr algn="just">
                        <a:spcAft>
                          <a:spcPts val="0"/>
                        </a:spcAft>
                      </a:pPr>
                      <a:r>
                        <a:rPr lang="en-US" sz="1600" kern="0" dirty="0">
                          <a:effectLst/>
                        </a:rPr>
                        <a:t>USD479 each person</a:t>
                      </a:r>
                      <a:endParaRPr lang="en-GB" sz="1600" kern="100" dirty="0">
                        <a:effectLst/>
                        <a:latin typeface="DengXian" panose="02010600030101010101" pitchFamily="2" charset="-122"/>
                        <a:ea typeface="DengXian" panose="02010600030101010101" pitchFamily="2" charset="-122"/>
                        <a:cs typeface="Times New Roman" panose="02020603050405020304" pitchFamily="18" charset="0"/>
                      </a:endParaRPr>
                    </a:p>
                  </a:txBody>
                  <a:tcPr marL="0" marR="0" marT="0" marB="0"/>
                </a:tc>
                <a:extLst>
                  <a:ext uri="{0D108BD9-81ED-4DB2-BD59-A6C34878D82A}">
                    <a16:rowId xmlns:a16="http://schemas.microsoft.com/office/drawing/2014/main" val="3044779414"/>
                  </a:ext>
                </a:extLst>
              </a:tr>
              <a:tr h="365761">
                <a:tc>
                  <a:txBody>
                    <a:bodyPr/>
                    <a:lstStyle/>
                    <a:p>
                      <a:pPr algn="just">
                        <a:spcAft>
                          <a:spcPts val="0"/>
                        </a:spcAft>
                      </a:pPr>
                      <a:r>
                        <a:rPr lang="en-US" sz="800" kern="0">
                          <a:effectLst/>
                        </a:rPr>
                        <a:t>5</a:t>
                      </a:r>
                      <a:endParaRPr lang="en-GB" sz="1050" kern="100">
                        <a:effectLst/>
                        <a:latin typeface="DengXian" panose="02010600030101010101" pitchFamily="2" charset="-122"/>
                        <a:ea typeface="DengXian" panose="02010600030101010101" pitchFamily="2" charset="-122"/>
                        <a:cs typeface="Times New Roman" panose="02020603050405020304" pitchFamily="18" charset="0"/>
                      </a:endParaRPr>
                    </a:p>
                  </a:txBody>
                  <a:tcPr marL="0" marR="0" marT="0" marB="0" anchor="ctr"/>
                </a:tc>
                <a:tc>
                  <a:txBody>
                    <a:bodyPr/>
                    <a:lstStyle/>
                    <a:p>
                      <a:pPr algn="just">
                        <a:spcAft>
                          <a:spcPts val="0"/>
                        </a:spcAft>
                      </a:pPr>
                      <a:r>
                        <a:rPr lang="en-US" sz="1600" kern="0">
                          <a:effectLst/>
                        </a:rPr>
                        <a:t>Additional Paper Charge</a:t>
                      </a:r>
                      <a:endParaRPr lang="en-GB" sz="1600" kern="100">
                        <a:effectLst/>
                        <a:latin typeface="DengXian" panose="02010600030101010101" pitchFamily="2" charset="-122"/>
                        <a:ea typeface="DengXian" panose="02010600030101010101" pitchFamily="2" charset="-122"/>
                        <a:cs typeface="Times New Roman" panose="02020603050405020304" pitchFamily="18" charset="0"/>
                      </a:endParaRPr>
                    </a:p>
                  </a:txBody>
                  <a:tcPr marL="0" marR="0" marT="0" marB="0" anchor="ctr"/>
                </a:tc>
                <a:tc gridSpan="3">
                  <a:txBody>
                    <a:bodyPr/>
                    <a:lstStyle/>
                    <a:p>
                      <a:pPr algn="just">
                        <a:spcAft>
                          <a:spcPts val="0"/>
                        </a:spcAft>
                      </a:pPr>
                      <a:r>
                        <a:rPr lang="en-US" sz="1600" kern="0" dirty="0">
                          <a:effectLst/>
                        </a:rPr>
                        <a:t>USD350 for each additional title of full paper, WIP paper, or abstract</a:t>
                      </a:r>
                      <a:endParaRPr lang="en-GB" sz="1600" kern="100" dirty="0">
                        <a:effectLst/>
                        <a:latin typeface="DengXian" panose="02010600030101010101" pitchFamily="2" charset="-122"/>
                        <a:ea typeface="DengXian" panose="02010600030101010101" pitchFamily="2" charset="-122"/>
                        <a:cs typeface="Times New Roman" panose="02020603050405020304" pitchFamily="18" charset="0"/>
                      </a:endParaRPr>
                    </a:p>
                  </a:txBody>
                  <a:tcPr marL="0" marR="0" marT="0" marB="0"/>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953672163"/>
                  </a:ext>
                </a:extLst>
              </a:tr>
            </a:tbl>
          </a:graphicData>
        </a:graphic>
      </p:graphicFrame>
    </p:spTree>
    <p:extLst>
      <p:ext uri="{BB962C8B-B14F-4D97-AF65-F5344CB8AC3E}">
        <p14:creationId xmlns:p14="http://schemas.microsoft.com/office/powerpoint/2010/main" val="22453279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0057768-1BBC-4F3F-BDCD-E66C1CD51916}"/>
              </a:ext>
            </a:extLst>
          </p:cNvPr>
          <p:cNvSpPr>
            <a:spLocks noGrp="1"/>
          </p:cNvSpPr>
          <p:nvPr>
            <p:ph idx="1"/>
          </p:nvPr>
        </p:nvSpPr>
        <p:spPr/>
        <p:txBody>
          <a:bodyPr/>
          <a:lstStyle/>
          <a:p>
            <a:r>
              <a:rPr lang="en-US" dirty="0"/>
              <a:t>If you require a UK VISA to attend the conference, Please fill in the application form after completing your registration with payment. The conference organizer can send you an invitation letter that you may use for your VISA purposes. The letter will be emailed to you. Should you require a hard copy through post, please be aware that it may take up to two weeks to reach you and £15.00 is charged to cover the cost.</a:t>
            </a:r>
            <a:endParaRPr lang="en-GB" dirty="0"/>
          </a:p>
          <a:p>
            <a:endParaRPr lang="en-GB" dirty="0"/>
          </a:p>
        </p:txBody>
      </p:sp>
      <p:sp>
        <p:nvSpPr>
          <p:cNvPr id="3" name="Title 2">
            <a:extLst>
              <a:ext uri="{FF2B5EF4-FFF2-40B4-BE49-F238E27FC236}">
                <a16:creationId xmlns:a16="http://schemas.microsoft.com/office/drawing/2014/main" id="{92E09368-41C0-4FB0-91A9-6243AB66BF8D}"/>
              </a:ext>
            </a:extLst>
          </p:cNvPr>
          <p:cNvSpPr>
            <a:spLocks noGrp="1"/>
          </p:cNvSpPr>
          <p:nvPr>
            <p:ph type="title"/>
          </p:nvPr>
        </p:nvSpPr>
        <p:spPr/>
        <p:txBody>
          <a:bodyPr/>
          <a:lstStyle/>
          <a:p>
            <a:r>
              <a:rPr lang="en-GB" dirty="0"/>
              <a:t>Visa Information</a:t>
            </a:r>
          </a:p>
        </p:txBody>
      </p:sp>
    </p:spTree>
    <p:extLst>
      <p:ext uri="{BB962C8B-B14F-4D97-AF65-F5344CB8AC3E}">
        <p14:creationId xmlns:p14="http://schemas.microsoft.com/office/powerpoint/2010/main" val="28579315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5F8E824-FEF9-4A67-9FCE-A3CFF9910A8D}"/>
              </a:ext>
            </a:extLst>
          </p:cNvPr>
          <p:cNvSpPr>
            <a:spLocks noGrp="1"/>
          </p:cNvSpPr>
          <p:nvPr>
            <p:ph idx="1"/>
          </p:nvPr>
        </p:nvSpPr>
        <p:spPr/>
        <p:txBody>
          <a:bodyPr/>
          <a:lstStyle/>
          <a:p>
            <a:r>
              <a:rPr lang="en-GB" dirty="0"/>
              <a:t>Newcastle International Airport is 8 miles away from the city centre</a:t>
            </a:r>
          </a:p>
          <a:p>
            <a:r>
              <a:rPr lang="en-GB" dirty="0"/>
              <a:t>15 </a:t>
            </a:r>
            <a:r>
              <a:rPr lang="en-GB" dirty="0" err="1"/>
              <a:t>mintues</a:t>
            </a:r>
            <a:r>
              <a:rPr lang="en-GB" dirty="0"/>
              <a:t> by taxi (£10)</a:t>
            </a:r>
          </a:p>
          <a:p>
            <a:r>
              <a:rPr lang="en-GB" dirty="0"/>
              <a:t>Newcastle has convenient metro from to the city centre</a:t>
            </a:r>
          </a:p>
          <a:p>
            <a:r>
              <a:rPr lang="en-GB" dirty="0"/>
              <a:t>Alternative airport</a:t>
            </a:r>
          </a:p>
          <a:p>
            <a:pPr lvl="1"/>
            <a:r>
              <a:rPr lang="en-US" dirty="0" err="1"/>
              <a:t>DurhamTees</a:t>
            </a:r>
            <a:r>
              <a:rPr lang="en-US" dirty="0"/>
              <a:t> Valley Airport (50 minutes by taxi)</a:t>
            </a:r>
            <a:endParaRPr lang="en-GB" dirty="0"/>
          </a:p>
          <a:p>
            <a:r>
              <a:rPr lang="en-GB" dirty="0"/>
              <a:t>Taxi</a:t>
            </a:r>
          </a:p>
          <a:p>
            <a:pPr lvl="1"/>
            <a:r>
              <a:rPr lang="en-US" b="1" dirty="0"/>
              <a:t>·</a:t>
            </a:r>
            <a:r>
              <a:rPr lang="en-US" dirty="0"/>
              <a:t> Plan your visit, Web: </a:t>
            </a:r>
            <a:r>
              <a:rPr lang="en-US" u="sng" dirty="0">
                <a:hlinkClick r:id="rId2"/>
              </a:rPr>
              <a:t>http://www.traveline.info/</a:t>
            </a:r>
            <a:r>
              <a:rPr lang="en-US" dirty="0"/>
              <a:t> </a:t>
            </a:r>
            <a:br>
              <a:rPr lang="en-US" dirty="0"/>
            </a:br>
            <a:r>
              <a:rPr lang="en-US" b="1" dirty="0"/>
              <a:t>·</a:t>
            </a:r>
            <a:r>
              <a:rPr lang="en-US" dirty="0"/>
              <a:t> ABC Taxis, Tel: </a:t>
            </a:r>
            <a:r>
              <a:rPr lang="en-US" b="1" dirty="0"/>
              <a:t>0191 232 3636</a:t>
            </a:r>
            <a:r>
              <a:rPr lang="en-US" dirty="0"/>
              <a:t>, Web: </a:t>
            </a:r>
            <a:r>
              <a:rPr lang="en-US" u="sng" dirty="0">
                <a:hlinkClick r:id="rId3"/>
              </a:rPr>
              <a:t>http://www.abctaxisnewcastle.co.uk/</a:t>
            </a:r>
            <a:r>
              <a:rPr lang="en-US" dirty="0">
                <a:hlinkClick r:id="rId3"/>
              </a:rPr>
              <a:t> </a:t>
            </a:r>
            <a:br>
              <a:rPr lang="en-US" dirty="0"/>
            </a:br>
            <a:r>
              <a:rPr lang="en-US" b="1" dirty="0"/>
              <a:t>·</a:t>
            </a:r>
            <a:r>
              <a:rPr lang="en-US" dirty="0"/>
              <a:t> Blueline Taxis, Tel: </a:t>
            </a:r>
            <a:r>
              <a:rPr lang="en-US" b="1" dirty="0"/>
              <a:t>0191 262 6666</a:t>
            </a:r>
            <a:r>
              <a:rPr lang="en-US" dirty="0"/>
              <a:t>, Web: </a:t>
            </a:r>
            <a:r>
              <a:rPr lang="en-US" u="sng" dirty="0">
                <a:hlinkClick r:id="rId4"/>
              </a:rPr>
              <a:t>http://www.bluelinetaxis.com/</a:t>
            </a:r>
            <a:endParaRPr lang="en-GB" dirty="0"/>
          </a:p>
          <a:p>
            <a:endParaRPr lang="en-GB" dirty="0"/>
          </a:p>
        </p:txBody>
      </p:sp>
      <p:sp>
        <p:nvSpPr>
          <p:cNvPr id="3" name="Title 2">
            <a:extLst>
              <a:ext uri="{FF2B5EF4-FFF2-40B4-BE49-F238E27FC236}">
                <a16:creationId xmlns:a16="http://schemas.microsoft.com/office/drawing/2014/main" id="{D0C96887-32F6-4BC0-A469-755642806DDD}"/>
              </a:ext>
            </a:extLst>
          </p:cNvPr>
          <p:cNvSpPr>
            <a:spLocks noGrp="1"/>
          </p:cNvSpPr>
          <p:nvPr>
            <p:ph type="title"/>
          </p:nvPr>
        </p:nvSpPr>
        <p:spPr/>
        <p:txBody>
          <a:bodyPr/>
          <a:lstStyle/>
          <a:p>
            <a:r>
              <a:rPr lang="en-US" dirty="0"/>
              <a:t>Airport transportation information</a:t>
            </a:r>
            <a:endParaRPr lang="en-GB" dirty="0"/>
          </a:p>
        </p:txBody>
      </p:sp>
      <p:pic>
        <p:nvPicPr>
          <p:cNvPr id="5" name="Picture 4">
            <a:extLst>
              <a:ext uri="{FF2B5EF4-FFF2-40B4-BE49-F238E27FC236}">
                <a16:creationId xmlns:a16="http://schemas.microsoft.com/office/drawing/2014/main" id="{681D00D5-552B-45D5-9B0F-D3DF2107DF9A}"/>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5804362" y="4250574"/>
            <a:ext cx="2577638" cy="1718425"/>
          </a:xfrm>
          <a:prstGeom prst="rect">
            <a:avLst/>
          </a:prstGeom>
        </p:spPr>
      </p:pic>
      <p:sp>
        <p:nvSpPr>
          <p:cNvPr id="6" name="TextBox 5">
            <a:extLst>
              <a:ext uri="{FF2B5EF4-FFF2-40B4-BE49-F238E27FC236}">
                <a16:creationId xmlns:a16="http://schemas.microsoft.com/office/drawing/2014/main" id="{7365C60F-5445-479D-9EE8-3C305D41447C}"/>
              </a:ext>
            </a:extLst>
          </p:cNvPr>
          <p:cNvSpPr txBox="1"/>
          <p:nvPr/>
        </p:nvSpPr>
        <p:spPr>
          <a:xfrm>
            <a:off x="762000" y="5969000"/>
            <a:ext cx="7620000" cy="230832"/>
          </a:xfrm>
          <a:prstGeom prst="rect">
            <a:avLst/>
          </a:prstGeom>
          <a:noFill/>
        </p:spPr>
        <p:txBody>
          <a:bodyPr wrap="square" rtlCol="0">
            <a:spAutoFit/>
          </a:bodyPr>
          <a:lstStyle/>
          <a:p>
            <a:r>
              <a:rPr lang="en-GB" sz="900">
                <a:hlinkClick r:id="rId6" tooltip="https://www.freefoto.com/preview/2052-05-1/Newcastle-International-Airport"/>
              </a:rPr>
              <a:t>This Photo</a:t>
            </a:r>
            <a:r>
              <a:rPr lang="en-GB" sz="900"/>
              <a:t> by Unknown Author is licensed under </a:t>
            </a:r>
            <a:r>
              <a:rPr lang="en-GB" sz="900">
                <a:hlinkClick r:id="rId7" tooltip="https://creativecommons.org/licenses/by-nc-nd/3.0/"/>
              </a:rPr>
              <a:t>CC BY-NC-ND</a:t>
            </a:r>
            <a:endParaRPr lang="en-GB" sz="900"/>
          </a:p>
        </p:txBody>
      </p:sp>
    </p:spTree>
    <p:extLst>
      <p:ext uri="{BB962C8B-B14F-4D97-AF65-F5344CB8AC3E}">
        <p14:creationId xmlns:p14="http://schemas.microsoft.com/office/powerpoint/2010/main" val="22978981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F01B6F3-0E31-41EA-961B-D1C9306F8DF5}"/>
              </a:ext>
            </a:extLst>
          </p:cNvPr>
          <p:cNvSpPr>
            <a:spLocks noGrp="1"/>
          </p:cNvSpPr>
          <p:nvPr>
            <p:ph idx="1"/>
          </p:nvPr>
        </p:nvSpPr>
        <p:spPr/>
        <p:txBody>
          <a:bodyPr/>
          <a:lstStyle/>
          <a:p>
            <a:r>
              <a:rPr lang="en-GB" dirty="0"/>
              <a:t>Half Day</a:t>
            </a:r>
          </a:p>
          <a:p>
            <a:pPr lvl="1"/>
            <a:r>
              <a:rPr lang="en-GB" dirty="0"/>
              <a:t>Whitley Bay</a:t>
            </a:r>
          </a:p>
          <a:p>
            <a:pPr lvl="1"/>
            <a:r>
              <a:rPr lang="en-GB" dirty="0"/>
              <a:t>Tynemouth</a:t>
            </a:r>
          </a:p>
          <a:p>
            <a:pPr lvl="1"/>
            <a:r>
              <a:rPr lang="en-GB" dirty="0"/>
              <a:t>£20 per person</a:t>
            </a:r>
          </a:p>
          <a:p>
            <a:r>
              <a:rPr lang="en-GB" dirty="0"/>
              <a:t>Full Day</a:t>
            </a:r>
          </a:p>
          <a:p>
            <a:pPr lvl="1"/>
            <a:r>
              <a:rPr lang="en-GB" dirty="0"/>
              <a:t>Holy Island</a:t>
            </a:r>
          </a:p>
          <a:p>
            <a:pPr lvl="1"/>
            <a:r>
              <a:rPr lang="en-GB" dirty="0"/>
              <a:t>Lake District</a:t>
            </a:r>
          </a:p>
          <a:p>
            <a:pPr lvl="1"/>
            <a:r>
              <a:rPr lang="en-GB" dirty="0"/>
              <a:t>£50 pounds per person</a:t>
            </a:r>
          </a:p>
        </p:txBody>
      </p:sp>
      <p:sp>
        <p:nvSpPr>
          <p:cNvPr id="3" name="Title 2">
            <a:extLst>
              <a:ext uri="{FF2B5EF4-FFF2-40B4-BE49-F238E27FC236}">
                <a16:creationId xmlns:a16="http://schemas.microsoft.com/office/drawing/2014/main" id="{ED4DBEBC-379C-4714-8722-C419DE3239F7}"/>
              </a:ext>
            </a:extLst>
          </p:cNvPr>
          <p:cNvSpPr>
            <a:spLocks noGrp="1"/>
          </p:cNvSpPr>
          <p:nvPr>
            <p:ph type="title"/>
          </p:nvPr>
        </p:nvSpPr>
        <p:spPr/>
        <p:txBody>
          <a:bodyPr/>
          <a:lstStyle/>
          <a:p>
            <a:r>
              <a:rPr lang="en-GB" dirty="0"/>
              <a:t>Optional Tour</a:t>
            </a:r>
          </a:p>
        </p:txBody>
      </p:sp>
      <p:pic>
        <p:nvPicPr>
          <p:cNvPr id="5" name="Picture 4">
            <a:extLst>
              <a:ext uri="{FF2B5EF4-FFF2-40B4-BE49-F238E27FC236}">
                <a16:creationId xmlns:a16="http://schemas.microsoft.com/office/drawing/2014/main" id="{A7829779-9762-417E-91A8-A1A7B336C111}"/>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764529" y="1479559"/>
            <a:ext cx="1950720" cy="1463040"/>
          </a:xfrm>
          <a:prstGeom prst="rect">
            <a:avLst/>
          </a:prstGeom>
        </p:spPr>
      </p:pic>
      <p:pic>
        <p:nvPicPr>
          <p:cNvPr id="8" name="Picture 7">
            <a:extLst>
              <a:ext uri="{FF2B5EF4-FFF2-40B4-BE49-F238E27FC236}">
                <a16:creationId xmlns:a16="http://schemas.microsoft.com/office/drawing/2014/main" id="{8A6713AC-97D5-4C59-947D-0E0469220DF5}"/>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5704608" y="3100255"/>
            <a:ext cx="2070563" cy="1380375"/>
          </a:xfrm>
          <a:prstGeom prst="rect">
            <a:avLst/>
          </a:prstGeom>
        </p:spPr>
      </p:pic>
      <p:pic>
        <p:nvPicPr>
          <p:cNvPr id="11" name="Picture 10">
            <a:extLst>
              <a:ext uri="{FF2B5EF4-FFF2-40B4-BE49-F238E27FC236}">
                <a16:creationId xmlns:a16="http://schemas.microsoft.com/office/drawing/2014/main" id="{D82762BF-21BE-4B7E-931C-C1E5FB53D028}"/>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341570" y="4795942"/>
            <a:ext cx="7433601" cy="726209"/>
          </a:xfrm>
          <a:prstGeom prst="rect">
            <a:avLst/>
          </a:prstGeom>
        </p:spPr>
      </p:pic>
    </p:spTree>
    <p:extLst>
      <p:ext uri="{BB962C8B-B14F-4D97-AF65-F5344CB8AC3E}">
        <p14:creationId xmlns:p14="http://schemas.microsoft.com/office/powerpoint/2010/main" val="18744887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FC4BF21-00B4-4E57-8C34-45CF7CC8DD07}"/>
              </a:ext>
            </a:extLst>
          </p:cNvPr>
          <p:cNvSpPr>
            <a:spLocks noGrp="1"/>
          </p:cNvSpPr>
          <p:nvPr>
            <p:ph idx="1"/>
          </p:nvPr>
        </p:nvSpPr>
        <p:spPr>
          <a:xfrm>
            <a:off x="341571" y="1903210"/>
            <a:ext cx="7886700" cy="4351338"/>
          </a:xfrm>
        </p:spPr>
        <p:txBody>
          <a:bodyPr/>
          <a:lstStyle/>
          <a:p>
            <a:r>
              <a:rPr lang="en-US" b="1" dirty="0"/>
              <a:t>BALTIC Centre for Contemporary Art</a:t>
            </a:r>
            <a:endParaRPr lang="en-GB" dirty="0"/>
          </a:p>
          <a:p>
            <a:r>
              <a:rPr lang="en-US" b="1" dirty="0"/>
              <a:t>Newcastle Castle Keep</a:t>
            </a:r>
          </a:p>
          <a:p>
            <a:r>
              <a:rPr lang="en-US" b="1" dirty="0"/>
              <a:t>Angel of the North</a:t>
            </a:r>
            <a:endParaRPr lang="en-GB" dirty="0"/>
          </a:p>
          <a:p>
            <a:r>
              <a:rPr lang="en-US" b="1" dirty="0"/>
              <a:t>St James' Park</a:t>
            </a:r>
          </a:p>
          <a:p>
            <a:r>
              <a:rPr lang="en-US" b="1" dirty="0"/>
              <a:t>Millennium Bridge</a:t>
            </a:r>
            <a:endParaRPr lang="en-GB" dirty="0"/>
          </a:p>
          <a:p>
            <a:r>
              <a:rPr lang="en-US" b="1" dirty="0"/>
              <a:t>Beamish Museum</a:t>
            </a:r>
            <a:endParaRPr lang="en-GB" dirty="0"/>
          </a:p>
          <a:p>
            <a:endParaRPr lang="en-GB" dirty="0"/>
          </a:p>
        </p:txBody>
      </p:sp>
      <p:sp>
        <p:nvSpPr>
          <p:cNvPr id="3" name="Title 2">
            <a:extLst>
              <a:ext uri="{FF2B5EF4-FFF2-40B4-BE49-F238E27FC236}">
                <a16:creationId xmlns:a16="http://schemas.microsoft.com/office/drawing/2014/main" id="{E915B45C-B65A-4BF3-ABEC-C0B42A9BC24D}"/>
              </a:ext>
            </a:extLst>
          </p:cNvPr>
          <p:cNvSpPr>
            <a:spLocks noGrp="1"/>
          </p:cNvSpPr>
          <p:nvPr>
            <p:ph type="title"/>
          </p:nvPr>
        </p:nvSpPr>
        <p:spPr/>
        <p:txBody>
          <a:bodyPr/>
          <a:lstStyle/>
          <a:p>
            <a:r>
              <a:rPr lang="en-US" dirty="0"/>
              <a:t>Local cultural attractions</a:t>
            </a:r>
            <a:endParaRPr lang="en-GB" dirty="0"/>
          </a:p>
        </p:txBody>
      </p:sp>
      <p:pic>
        <p:nvPicPr>
          <p:cNvPr id="4" name="图片 29">
            <a:extLst>
              <a:ext uri="{FF2B5EF4-FFF2-40B4-BE49-F238E27FC236}">
                <a16:creationId xmlns:a16="http://schemas.microsoft.com/office/drawing/2014/main" id="{D2E774DC-3E2F-4348-9A69-387613AB4975}"/>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5497484" y="5484235"/>
            <a:ext cx="2458346" cy="698269"/>
          </a:xfrm>
          <a:prstGeom prst="rect">
            <a:avLst/>
          </a:prstGeom>
        </p:spPr>
      </p:pic>
      <p:pic>
        <p:nvPicPr>
          <p:cNvPr id="5" name="图片 26">
            <a:extLst>
              <a:ext uri="{FF2B5EF4-FFF2-40B4-BE49-F238E27FC236}">
                <a16:creationId xmlns:a16="http://schemas.microsoft.com/office/drawing/2014/main" id="{70D15410-2428-416F-BE49-01120B38DE1A}"/>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5531847" y="3955024"/>
            <a:ext cx="2389620" cy="1146695"/>
          </a:xfrm>
          <a:prstGeom prst="rect">
            <a:avLst/>
          </a:prstGeom>
        </p:spPr>
      </p:pic>
      <p:pic>
        <p:nvPicPr>
          <p:cNvPr id="6" name="图片 25">
            <a:extLst>
              <a:ext uri="{FF2B5EF4-FFF2-40B4-BE49-F238E27FC236}">
                <a16:creationId xmlns:a16="http://schemas.microsoft.com/office/drawing/2014/main" id="{D07240FA-FE70-4E9F-A886-395084D41544}"/>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410095" y="4791508"/>
            <a:ext cx="2227810" cy="1385455"/>
          </a:xfrm>
          <a:prstGeom prst="rect">
            <a:avLst/>
          </a:prstGeom>
        </p:spPr>
      </p:pic>
      <p:pic>
        <p:nvPicPr>
          <p:cNvPr id="7" name="图片 23">
            <a:extLst>
              <a:ext uri="{FF2B5EF4-FFF2-40B4-BE49-F238E27FC236}">
                <a16:creationId xmlns:a16="http://schemas.microsoft.com/office/drawing/2014/main" id="{FCB79A1B-C39D-48A4-8D62-81F2C035A9BE}"/>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5531847" y="2368476"/>
            <a:ext cx="2389620" cy="1472230"/>
          </a:xfrm>
          <a:prstGeom prst="rect">
            <a:avLst/>
          </a:prstGeom>
        </p:spPr>
      </p:pic>
      <p:pic>
        <p:nvPicPr>
          <p:cNvPr id="8" name="图片 12">
            <a:extLst>
              <a:ext uri="{FF2B5EF4-FFF2-40B4-BE49-F238E27FC236}">
                <a16:creationId xmlns:a16="http://schemas.microsoft.com/office/drawing/2014/main" id="{55B8A207-2039-424B-8961-166CE17F3B70}"/>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3269672" y="5107852"/>
            <a:ext cx="1740131" cy="1146696"/>
          </a:xfrm>
          <a:prstGeom prst="rect">
            <a:avLst/>
          </a:prstGeom>
        </p:spPr>
      </p:pic>
      <p:pic>
        <p:nvPicPr>
          <p:cNvPr id="9" name="图片 11">
            <a:extLst>
              <a:ext uri="{FF2B5EF4-FFF2-40B4-BE49-F238E27FC236}">
                <a16:creationId xmlns:a16="http://schemas.microsoft.com/office/drawing/2014/main" id="{BC48549C-9EC7-4448-A9A7-BD815E29C8AA}"/>
              </a:ext>
            </a:extLst>
          </p:cNvPr>
          <p:cNvPicPr/>
          <p:nvPr/>
        </p:nvPicPr>
        <p:blipFill>
          <a:blip r:embed="rId7"/>
          <a:stretch>
            <a:fillRect/>
          </a:stretch>
        </p:blipFill>
        <p:spPr>
          <a:xfrm>
            <a:off x="3346147" y="3114154"/>
            <a:ext cx="1740132" cy="1681739"/>
          </a:xfrm>
          <a:prstGeom prst="rect">
            <a:avLst/>
          </a:prstGeom>
        </p:spPr>
      </p:pic>
    </p:spTree>
    <p:extLst>
      <p:ext uri="{BB962C8B-B14F-4D97-AF65-F5344CB8AC3E}">
        <p14:creationId xmlns:p14="http://schemas.microsoft.com/office/powerpoint/2010/main" val="23133038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AEFED2C-E324-4853-AE59-E7878D9D8B00}"/>
              </a:ext>
            </a:extLst>
          </p:cNvPr>
          <p:cNvSpPr>
            <a:spLocks noGrp="1"/>
          </p:cNvSpPr>
          <p:nvPr>
            <p:ph idx="1"/>
          </p:nvPr>
        </p:nvSpPr>
        <p:spPr/>
        <p:txBody>
          <a:bodyPr/>
          <a:lstStyle/>
          <a:p>
            <a:r>
              <a:rPr lang="en-GB" dirty="0"/>
              <a:t>North East Conference Event Support Team</a:t>
            </a:r>
          </a:p>
          <a:p>
            <a:r>
              <a:rPr lang="en-GB" dirty="0"/>
              <a:t>University Conference and Event Support Team</a:t>
            </a:r>
          </a:p>
          <a:p>
            <a:r>
              <a:rPr lang="en-GB" dirty="0"/>
              <a:t>PHD students  </a:t>
            </a:r>
          </a:p>
          <a:p>
            <a:pPr lvl="1"/>
            <a:r>
              <a:rPr lang="en-GB" dirty="0"/>
              <a:t>Northumbria University</a:t>
            </a:r>
          </a:p>
          <a:p>
            <a:pPr lvl="1"/>
            <a:r>
              <a:rPr lang="en-GB" dirty="0"/>
              <a:t>Durham University</a:t>
            </a:r>
          </a:p>
          <a:p>
            <a:pPr lvl="1"/>
            <a:r>
              <a:rPr lang="en-GB" dirty="0"/>
              <a:t>Newcastle University</a:t>
            </a:r>
          </a:p>
        </p:txBody>
      </p:sp>
      <p:sp>
        <p:nvSpPr>
          <p:cNvPr id="3" name="Title 2">
            <a:extLst>
              <a:ext uri="{FF2B5EF4-FFF2-40B4-BE49-F238E27FC236}">
                <a16:creationId xmlns:a16="http://schemas.microsoft.com/office/drawing/2014/main" id="{A6E6F9C1-CEF1-4CE1-B141-B4B463AEE4D1}"/>
              </a:ext>
            </a:extLst>
          </p:cNvPr>
          <p:cNvSpPr>
            <a:spLocks noGrp="1"/>
          </p:cNvSpPr>
          <p:nvPr>
            <p:ph type="title"/>
          </p:nvPr>
        </p:nvSpPr>
        <p:spPr/>
        <p:txBody>
          <a:bodyPr/>
          <a:lstStyle/>
          <a:p>
            <a:r>
              <a:rPr lang="en-GB" dirty="0"/>
              <a:t>Local Support Facilities</a:t>
            </a:r>
          </a:p>
        </p:txBody>
      </p:sp>
      <p:pic>
        <p:nvPicPr>
          <p:cNvPr id="5" name="Picture 4">
            <a:extLst>
              <a:ext uri="{FF2B5EF4-FFF2-40B4-BE49-F238E27FC236}">
                <a16:creationId xmlns:a16="http://schemas.microsoft.com/office/drawing/2014/main" id="{EC5D6858-D3A5-48EC-B12C-7683650DCB1E}"/>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361411" y="3253556"/>
            <a:ext cx="4326479" cy="2332597"/>
          </a:xfrm>
          <a:prstGeom prst="rect">
            <a:avLst/>
          </a:prstGeom>
        </p:spPr>
      </p:pic>
      <p:sp>
        <p:nvSpPr>
          <p:cNvPr id="6" name="TextBox 5">
            <a:extLst>
              <a:ext uri="{FF2B5EF4-FFF2-40B4-BE49-F238E27FC236}">
                <a16:creationId xmlns:a16="http://schemas.microsoft.com/office/drawing/2014/main" id="{B1D336B1-5786-4AB8-BA9A-BD419DD3B2FC}"/>
              </a:ext>
            </a:extLst>
          </p:cNvPr>
          <p:cNvSpPr txBox="1"/>
          <p:nvPr/>
        </p:nvSpPr>
        <p:spPr>
          <a:xfrm>
            <a:off x="4361411" y="7029980"/>
            <a:ext cx="4326479" cy="230832"/>
          </a:xfrm>
          <a:prstGeom prst="rect">
            <a:avLst/>
          </a:prstGeom>
          <a:noFill/>
        </p:spPr>
        <p:txBody>
          <a:bodyPr wrap="square" rtlCol="0">
            <a:spAutoFit/>
          </a:bodyPr>
          <a:lstStyle/>
          <a:p>
            <a:r>
              <a:rPr lang="en-GB" sz="900">
                <a:hlinkClick r:id="rId3" tooltip="http://quotewit.blogspot.com/2014/01/graduation-quotes.html"/>
              </a:rPr>
              <a:t>This Photo</a:t>
            </a:r>
            <a:r>
              <a:rPr lang="en-GB" sz="900"/>
              <a:t> by Unknown Author is licensed under </a:t>
            </a:r>
            <a:r>
              <a:rPr lang="en-GB" sz="900">
                <a:hlinkClick r:id="rId4" tooltip="https://creativecommons.org/licenses/by-nc-nd/3.0/"/>
              </a:rPr>
              <a:t>CC BY-NC-ND</a:t>
            </a:r>
            <a:endParaRPr lang="en-GB" sz="900"/>
          </a:p>
        </p:txBody>
      </p:sp>
    </p:spTree>
    <p:extLst>
      <p:ext uri="{BB962C8B-B14F-4D97-AF65-F5344CB8AC3E}">
        <p14:creationId xmlns:p14="http://schemas.microsoft.com/office/powerpoint/2010/main" val="3423221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5C0F14E-2A11-4818-B53E-1A6AB342802F}"/>
              </a:ext>
            </a:extLst>
          </p:cNvPr>
          <p:cNvSpPr>
            <a:spLocks noGrp="1"/>
          </p:cNvSpPr>
          <p:nvPr>
            <p:ph idx="1"/>
          </p:nvPr>
        </p:nvSpPr>
        <p:spPr>
          <a:xfrm>
            <a:off x="341570" y="1825625"/>
            <a:ext cx="7886700" cy="2995757"/>
          </a:xfrm>
        </p:spPr>
        <p:txBody>
          <a:bodyPr/>
          <a:lstStyle/>
          <a:p>
            <a:r>
              <a:rPr lang="en-GB" b="1" dirty="0"/>
              <a:t>Local Chair</a:t>
            </a:r>
            <a:endParaRPr lang="en-GB" dirty="0"/>
          </a:p>
          <a:p>
            <a:r>
              <a:rPr lang="en-GB" b="1" dirty="0"/>
              <a:t>Workshop Chair</a:t>
            </a:r>
            <a:endParaRPr lang="en-GB" dirty="0"/>
          </a:p>
          <a:p>
            <a:r>
              <a:rPr lang="en-GB" b="1" dirty="0"/>
              <a:t>Poster Chair</a:t>
            </a:r>
            <a:endParaRPr lang="en-GB" dirty="0"/>
          </a:p>
          <a:p>
            <a:r>
              <a:rPr lang="en-GB" b="1" dirty="0"/>
              <a:t>Sponsorship Chair</a:t>
            </a:r>
            <a:endParaRPr lang="en-GB" dirty="0"/>
          </a:p>
          <a:p>
            <a:r>
              <a:rPr lang="en-GB" b="1" dirty="0"/>
              <a:t>Website Chair</a:t>
            </a:r>
            <a:endParaRPr lang="en-GB" dirty="0"/>
          </a:p>
          <a:p>
            <a:r>
              <a:rPr lang="en-GB" b="1" dirty="0"/>
              <a:t>Technical Support Chair</a:t>
            </a:r>
            <a:endParaRPr lang="en-GB" dirty="0"/>
          </a:p>
          <a:p>
            <a:r>
              <a:rPr lang="en-GB" b="1" dirty="0"/>
              <a:t>Supporting Organization Chair</a:t>
            </a:r>
            <a:endParaRPr lang="en-GB" dirty="0"/>
          </a:p>
          <a:p>
            <a:endParaRPr lang="en-GB" dirty="0"/>
          </a:p>
        </p:txBody>
      </p:sp>
      <p:sp>
        <p:nvSpPr>
          <p:cNvPr id="3" name="Title 2">
            <a:extLst>
              <a:ext uri="{FF2B5EF4-FFF2-40B4-BE49-F238E27FC236}">
                <a16:creationId xmlns:a16="http://schemas.microsoft.com/office/drawing/2014/main" id="{8212BDA5-413A-4113-AE62-C81CD95BD798}"/>
              </a:ext>
            </a:extLst>
          </p:cNvPr>
          <p:cNvSpPr>
            <a:spLocks noGrp="1"/>
          </p:cNvSpPr>
          <p:nvPr>
            <p:ph type="title"/>
          </p:nvPr>
        </p:nvSpPr>
        <p:spPr/>
        <p:txBody>
          <a:bodyPr/>
          <a:lstStyle/>
          <a:p>
            <a:r>
              <a:rPr lang="en-US" dirty="0"/>
              <a:t>Conference Team Structure</a:t>
            </a:r>
            <a:endParaRPr lang="en-GB" dirty="0"/>
          </a:p>
        </p:txBody>
      </p:sp>
    </p:spTree>
    <p:extLst>
      <p:ext uri="{BB962C8B-B14F-4D97-AF65-F5344CB8AC3E}">
        <p14:creationId xmlns:p14="http://schemas.microsoft.com/office/powerpoint/2010/main" val="27162415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45B0819-5029-452B-BD94-4B2493701B98}"/>
              </a:ext>
            </a:extLst>
          </p:cNvPr>
          <p:cNvSpPr>
            <a:spLocks noGrp="1"/>
          </p:cNvSpPr>
          <p:nvPr>
            <p:ph idx="1"/>
          </p:nvPr>
        </p:nvSpPr>
        <p:spPr/>
        <p:txBody>
          <a:bodyPr>
            <a:normAutofit/>
          </a:bodyPr>
          <a:lstStyle/>
          <a:p>
            <a:r>
              <a:rPr lang="en-GB" b="1" dirty="0"/>
              <a:t>Advisors:</a:t>
            </a:r>
            <a:r>
              <a:rPr lang="en-GB" dirty="0"/>
              <a:t> </a:t>
            </a:r>
            <a:br>
              <a:rPr lang="en-GB" dirty="0"/>
            </a:br>
            <a:r>
              <a:rPr lang="en-GB" dirty="0"/>
              <a:t>International Consortium for Electronic Business, USA</a:t>
            </a:r>
            <a:br>
              <a:rPr lang="en-GB" dirty="0"/>
            </a:br>
            <a:r>
              <a:rPr lang="en-GB" dirty="0"/>
              <a:t>International Journal of Electronic Business</a:t>
            </a:r>
            <a:br>
              <a:rPr lang="en-GB" dirty="0"/>
            </a:br>
            <a:r>
              <a:rPr lang="en-GB" b="1" dirty="0"/>
              <a:t>Organizer:</a:t>
            </a:r>
            <a:r>
              <a:rPr lang="en-GB" dirty="0"/>
              <a:t> </a:t>
            </a:r>
            <a:br>
              <a:rPr lang="en-GB" dirty="0"/>
            </a:br>
            <a:r>
              <a:rPr lang="en-GB" dirty="0"/>
              <a:t>Department of Computer &amp; Information Sciences, Faculty of Engineering and Environment, University of Northumbria at Newcastle, Newcastle upon Tyne, United Kingdom</a:t>
            </a:r>
          </a:p>
          <a:p>
            <a:endParaRPr lang="en-GB" dirty="0"/>
          </a:p>
        </p:txBody>
      </p:sp>
      <p:sp>
        <p:nvSpPr>
          <p:cNvPr id="3" name="Title 2">
            <a:extLst>
              <a:ext uri="{FF2B5EF4-FFF2-40B4-BE49-F238E27FC236}">
                <a16:creationId xmlns:a16="http://schemas.microsoft.com/office/drawing/2014/main" id="{61F4CAC4-10C8-4800-A6F4-1CFC16BE2451}"/>
              </a:ext>
            </a:extLst>
          </p:cNvPr>
          <p:cNvSpPr>
            <a:spLocks noGrp="1"/>
          </p:cNvSpPr>
          <p:nvPr>
            <p:ph type="title"/>
          </p:nvPr>
        </p:nvSpPr>
        <p:spPr/>
        <p:txBody>
          <a:bodyPr/>
          <a:lstStyle/>
          <a:p>
            <a:r>
              <a:rPr lang="en-US" dirty="0"/>
              <a:t>Conference Committees</a:t>
            </a:r>
            <a:endParaRPr lang="en-GB" dirty="0"/>
          </a:p>
        </p:txBody>
      </p:sp>
    </p:spTree>
    <p:extLst>
      <p:ext uri="{BB962C8B-B14F-4D97-AF65-F5344CB8AC3E}">
        <p14:creationId xmlns:p14="http://schemas.microsoft.com/office/powerpoint/2010/main" val="37232258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16F23FD-CEB1-4CE6-A319-C5615F5CA87D}"/>
              </a:ext>
            </a:extLst>
          </p:cNvPr>
          <p:cNvSpPr>
            <a:spLocks noGrp="1"/>
          </p:cNvSpPr>
          <p:nvPr>
            <p:ph type="title"/>
          </p:nvPr>
        </p:nvSpPr>
        <p:spPr/>
        <p:txBody>
          <a:bodyPr/>
          <a:lstStyle/>
          <a:p>
            <a:r>
              <a:rPr lang="en-GB" dirty="0"/>
              <a:t>Agenda</a:t>
            </a:r>
          </a:p>
        </p:txBody>
      </p:sp>
      <p:sp>
        <p:nvSpPr>
          <p:cNvPr id="4" name="Rectangle 1">
            <a:extLst>
              <a:ext uri="{FF2B5EF4-FFF2-40B4-BE49-F238E27FC236}">
                <a16:creationId xmlns:a16="http://schemas.microsoft.com/office/drawing/2014/main" id="{71B1CEC0-5F65-44D6-A95A-4B2D468E02BB}"/>
              </a:ext>
            </a:extLst>
          </p:cNvPr>
          <p:cNvSpPr>
            <a:spLocks noGrp="1" noChangeArrowheads="1"/>
          </p:cNvSpPr>
          <p:nvPr>
            <p:ph idx="1"/>
          </p:nvPr>
        </p:nvSpPr>
        <p:spPr bwMode="auto">
          <a:xfrm>
            <a:off x="341570" y="1616026"/>
            <a:ext cx="4382803" cy="477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264150" algn="r"/>
              </a:tabLst>
              <a:defRPr>
                <a:solidFill>
                  <a:schemeClr val="tx1"/>
                </a:solidFill>
                <a:latin typeface="Arial" panose="020B0604020202020204" pitchFamily="34" charset="0"/>
              </a:defRPr>
            </a:lvl1pPr>
            <a:lvl2pPr eaLnBrk="0" fontAlgn="base" hangingPunct="0">
              <a:spcBef>
                <a:spcPct val="0"/>
              </a:spcBef>
              <a:spcAft>
                <a:spcPct val="0"/>
              </a:spcAft>
              <a:tabLst>
                <a:tab pos="5264150" algn="r"/>
              </a:tabLst>
              <a:defRPr>
                <a:solidFill>
                  <a:schemeClr val="tx1"/>
                </a:solidFill>
                <a:latin typeface="Arial" panose="020B0604020202020204" pitchFamily="34" charset="0"/>
              </a:defRPr>
            </a:lvl2pPr>
            <a:lvl3pPr eaLnBrk="0" fontAlgn="base" hangingPunct="0">
              <a:spcBef>
                <a:spcPct val="0"/>
              </a:spcBef>
              <a:spcAft>
                <a:spcPct val="0"/>
              </a:spcAft>
              <a:tabLst>
                <a:tab pos="5264150" algn="r"/>
              </a:tabLst>
              <a:defRPr>
                <a:solidFill>
                  <a:schemeClr val="tx1"/>
                </a:solidFill>
                <a:latin typeface="Arial" panose="020B0604020202020204" pitchFamily="34" charset="0"/>
              </a:defRPr>
            </a:lvl3pPr>
            <a:lvl4pPr eaLnBrk="0" fontAlgn="base" hangingPunct="0">
              <a:spcBef>
                <a:spcPct val="0"/>
              </a:spcBef>
              <a:spcAft>
                <a:spcPct val="0"/>
              </a:spcAft>
              <a:tabLst>
                <a:tab pos="5264150" algn="r"/>
              </a:tabLst>
              <a:defRPr>
                <a:solidFill>
                  <a:schemeClr val="tx1"/>
                </a:solidFill>
                <a:latin typeface="Arial" panose="020B0604020202020204" pitchFamily="34" charset="0"/>
              </a:defRPr>
            </a:lvl4pPr>
            <a:lvl5pPr eaLnBrk="0" fontAlgn="base" hangingPunct="0">
              <a:spcBef>
                <a:spcPct val="0"/>
              </a:spcBef>
              <a:spcAft>
                <a:spcPct val="0"/>
              </a:spcAft>
              <a:tabLst>
                <a:tab pos="5264150" algn="r"/>
              </a:tabLst>
              <a:defRPr>
                <a:solidFill>
                  <a:schemeClr val="tx1"/>
                </a:solidFill>
                <a:latin typeface="Arial" panose="020B0604020202020204" pitchFamily="34" charset="0"/>
              </a:defRPr>
            </a:lvl5pPr>
            <a:lvl6pPr eaLnBrk="0" fontAlgn="base" hangingPunct="0">
              <a:spcBef>
                <a:spcPct val="0"/>
              </a:spcBef>
              <a:spcAft>
                <a:spcPct val="0"/>
              </a:spcAft>
              <a:tabLst>
                <a:tab pos="5264150" algn="r"/>
              </a:tabLst>
              <a:defRPr>
                <a:solidFill>
                  <a:schemeClr val="tx1"/>
                </a:solidFill>
                <a:latin typeface="Arial" panose="020B0604020202020204" pitchFamily="34" charset="0"/>
              </a:defRPr>
            </a:lvl6pPr>
            <a:lvl7pPr eaLnBrk="0" fontAlgn="base" hangingPunct="0">
              <a:spcBef>
                <a:spcPct val="0"/>
              </a:spcBef>
              <a:spcAft>
                <a:spcPct val="0"/>
              </a:spcAft>
              <a:tabLst>
                <a:tab pos="5264150" algn="r"/>
              </a:tabLst>
              <a:defRPr>
                <a:solidFill>
                  <a:schemeClr val="tx1"/>
                </a:solidFill>
                <a:latin typeface="Arial" panose="020B0604020202020204" pitchFamily="34" charset="0"/>
              </a:defRPr>
            </a:lvl7pPr>
            <a:lvl8pPr eaLnBrk="0" fontAlgn="base" hangingPunct="0">
              <a:spcBef>
                <a:spcPct val="0"/>
              </a:spcBef>
              <a:spcAft>
                <a:spcPct val="0"/>
              </a:spcAft>
              <a:tabLst>
                <a:tab pos="5264150" algn="r"/>
              </a:tabLst>
              <a:defRPr>
                <a:solidFill>
                  <a:schemeClr val="tx1"/>
                </a:solidFill>
                <a:latin typeface="Arial" panose="020B0604020202020204" pitchFamily="34" charset="0"/>
              </a:defRPr>
            </a:lvl8pPr>
            <a:lvl9pPr eaLnBrk="0" fontAlgn="base" hangingPunct="0">
              <a:spcBef>
                <a:spcPct val="0"/>
              </a:spcBef>
              <a:spcAft>
                <a:spcPct val="0"/>
              </a:spcAft>
              <a:tabLst>
                <a:tab pos="5264150" algn="r"/>
              </a:tabLst>
              <a:defRPr>
                <a:solidFill>
                  <a:schemeClr val="tx1"/>
                </a:solidFill>
                <a:latin typeface="Arial" panose="020B0604020202020204" pitchFamily="34" charset="0"/>
              </a:defRPr>
            </a:lvl9pPr>
          </a:lstStyle>
          <a:p>
            <a:pPr defTabSz="914400">
              <a:lnSpc>
                <a:spcPct val="100000"/>
              </a:lnSpc>
              <a:buFont typeface="Wingdings" panose="05000000000000000000" pitchFamily="2" charset="2"/>
              <a:buChar char="ü"/>
            </a:pPr>
            <a:r>
              <a:rPr kumimoji="0" lang="en-US" altLang="en-US" sz="1600" b="0" i="0" u="sng" strike="noStrike" cap="none" normalizeH="0" baseline="0" dirty="0">
                <a:ln>
                  <a:noFill/>
                </a:ln>
                <a:effectLst/>
                <a:latin typeface="+mn-lt"/>
                <a:ea typeface="DengXian" panose="02010600030101010101" pitchFamily="2" charset="-122"/>
                <a:cs typeface="Times New Roman" panose="02020603050405020304" pitchFamily="18" charset="0"/>
              </a:rPr>
              <a:t>Introduction to Northumbria University</a:t>
            </a:r>
            <a:endParaRPr kumimoji="0" lang="en-GB" altLang="en-US" sz="1600" b="0" i="0" u="none" strike="noStrike" cap="none" normalizeH="0" baseline="0" dirty="0">
              <a:ln>
                <a:noFill/>
              </a:ln>
              <a:effectLst/>
              <a:latin typeface="+mn-lt"/>
            </a:endParaRPr>
          </a:p>
          <a:p>
            <a:pPr defTabSz="914400">
              <a:lnSpc>
                <a:spcPct val="100000"/>
              </a:lnSpc>
              <a:buFont typeface="Wingdings" panose="05000000000000000000" pitchFamily="2" charset="2"/>
              <a:buChar char="ü"/>
            </a:pPr>
            <a:r>
              <a:rPr kumimoji="0" lang="en-US" altLang="en-US" sz="1600" b="0" i="0" u="sng" strike="noStrike" cap="none" normalizeH="0" baseline="0" dirty="0">
                <a:ln>
                  <a:noFill/>
                </a:ln>
                <a:effectLst/>
                <a:latin typeface="+mn-lt"/>
                <a:ea typeface="DengXian" panose="02010600030101010101" pitchFamily="2" charset="-122"/>
                <a:cs typeface="Times New Roman" panose="02020603050405020304" pitchFamily="18" charset="0"/>
              </a:rPr>
              <a:t>Local Information</a:t>
            </a:r>
            <a:endParaRPr kumimoji="0" lang="en-GB" altLang="en-US" sz="1600" b="0" i="0" u="none" strike="noStrike" cap="none" normalizeH="0" baseline="0" dirty="0">
              <a:ln>
                <a:noFill/>
              </a:ln>
              <a:effectLst/>
              <a:latin typeface="+mn-lt"/>
            </a:endParaRPr>
          </a:p>
          <a:p>
            <a:pPr defTabSz="914400">
              <a:lnSpc>
                <a:spcPct val="100000"/>
              </a:lnSpc>
              <a:buFont typeface="Wingdings" panose="05000000000000000000" pitchFamily="2" charset="2"/>
              <a:buChar char="ü"/>
            </a:pPr>
            <a:r>
              <a:rPr kumimoji="0" lang="en-US" altLang="en-US" sz="1600" b="0" i="0" u="sng" strike="noStrike" cap="none" normalizeH="0" baseline="0" dirty="0">
                <a:ln>
                  <a:noFill/>
                </a:ln>
                <a:effectLst/>
                <a:latin typeface="+mn-lt"/>
                <a:ea typeface="DengXian" panose="02010600030101010101" pitchFamily="2" charset="-122"/>
                <a:cs typeface="Times New Roman" panose="02020603050405020304" pitchFamily="18" charset="0"/>
              </a:rPr>
              <a:t>Conference CFP</a:t>
            </a:r>
            <a:endParaRPr kumimoji="0" lang="en-GB" altLang="en-US" sz="1600" b="0" i="0" u="none" strike="noStrike" cap="none" normalizeH="0" baseline="0" dirty="0">
              <a:ln>
                <a:noFill/>
              </a:ln>
              <a:effectLst/>
              <a:latin typeface="+mn-lt"/>
            </a:endParaRPr>
          </a:p>
          <a:p>
            <a:pPr defTabSz="914400">
              <a:lnSpc>
                <a:spcPct val="100000"/>
              </a:lnSpc>
              <a:buFont typeface="Wingdings" panose="05000000000000000000" pitchFamily="2" charset="2"/>
              <a:buChar char="ü"/>
            </a:pPr>
            <a:r>
              <a:rPr kumimoji="0" lang="en-US" altLang="en-US" sz="1600" b="0" i="0" u="sng" strike="noStrike" cap="none" normalizeH="0" baseline="0" dirty="0">
                <a:ln>
                  <a:noFill/>
                </a:ln>
                <a:effectLst/>
                <a:latin typeface="+mn-lt"/>
                <a:ea typeface="DengXian" panose="02010600030101010101" pitchFamily="2" charset="-122"/>
                <a:cs typeface="Times New Roman" panose="02020603050405020304" pitchFamily="18" charset="0"/>
              </a:rPr>
              <a:t>Conference Date</a:t>
            </a:r>
            <a:endParaRPr kumimoji="0" lang="en-GB" altLang="en-US" sz="1600" b="0" i="0" u="none" strike="noStrike" cap="none" normalizeH="0" baseline="0" dirty="0">
              <a:ln>
                <a:noFill/>
              </a:ln>
              <a:effectLst/>
              <a:latin typeface="+mn-lt"/>
            </a:endParaRPr>
          </a:p>
          <a:p>
            <a:pPr defTabSz="914400">
              <a:lnSpc>
                <a:spcPct val="100000"/>
              </a:lnSpc>
              <a:buFont typeface="Wingdings" panose="05000000000000000000" pitchFamily="2" charset="2"/>
              <a:buChar char="ü"/>
            </a:pPr>
            <a:r>
              <a:rPr kumimoji="0" lang="en-US" altLang="en-US" sz="1600" b="0" i="0" u="sng" strike="noStrike" cap="none" normalizeH="0" baseline="0" dirty="0">
                <a:ln>
                  <a:noFill/>
                </a:ln>
                <a:effectLst/>
                <a:latin typeface="+mn-lt"/>
                <a:ea typeface="DengXian" panose="02010600030101010101" pitchFamily="2" charset="-122"/>
                <a:cs typeface="Times New Roman" panose="02020603050405020304" pitchFamily="18" charset="0"/>
              </a:rPr>
              <a:t>Conference Theme and Tracks</a:t>
            </a:r>
            <a:endParaRPr kumimoji="0" lang="en-GB" altLang="en-US" sz="1600" b="0" i="0" u="none" strike="noStrike" cap="none" normalizeH="0" baseline="0" dirty="0">
              <a:ln>
                <a:noFill/>
              </a:ln>
              <a:effectLst/>
              <a:latin typeface="+mn-lt"/>
            </a:endParaRPr>
          </a:p>
          <a:p>
            <a:pPr defTabSz="914400">
              <a:lnSpc>
                <a:spcPct val="100000"/>
              </a:lnSpc>
              <a:buFont typeface="Wingdings" panose="05000000000000000000" pitchFamily="2" charset="2"/>
              <a:buChar char="ü"/>
            </a:pPr>
            <a:r>
              <a:rPr kumimoji="0" lang="en-US" altLang="en-US" sz="1600" b="0" i="0" u="sng" strike="noStrike" cap="none" normalizeH="0" baseline="0" dirty="0">
                <a:ln>
                  <a:noFill/>
                </a:ln>
                <a:effectLst/>
                <a:latin typeface="+mn-lt"/>
                <a:ea typeface="DengXian" panose="02010600030101010101" pitchFamily="2" charset="-122"/>
                <a:cs typeface="Times New Roman" panose="02020603050405020304" pitchFamily="18" charset="0"/>
              </a:rPr>
              <a:t>Milestones of Required </a:t>
            </a:r>
            <a:r>
              <a:rPr lang="en-US" altLang="en-US" sz="1600" u="sng" dirty="0">
                <a:latin typeface="+mn-lt"/>
                <a:ea typeface="DengXian" panose="02010600030101010101" pitchFamily="2" charset="-122"/>
                <a:cs typeface="Times New Roman" panose="02020603050405020304" pitchFamily="18" charset="0"/>
              </a:rPr>
              <a:t>A</a:t>
            </a:r>
            <a:r>
              <a:rPr kumimoji="0" lang="en-US" altLang="en-US" sz="1600" b="0" i="0" u="sng" strike="noStrike" cap="none" normalizeH="0" baseline="0" dirty="0">
                <a:ln>
                  <a:noFill/>
                </a:ln>
                <a:effectLst/>
                <a:latin typeface="+mn-lt"/>
                <a:ea typeface="DengXian" panose="02010600030101010101" pitchFamily="2" charset="-122"/>
                <a:cs typeface="Times New Roman" panose="02020603050405020304" pitchFamily="18" charset="0"/>
              </a:rPr>
              <a:t>ctivities</a:t>
            </a:r>
            <a:endParaRPr kumimoji="0" lang="en-GB" altLang="en-US" sz="1600" b="0" i="0" u="none" strike="noStrike" cap="none" normalizeH="0" baseline="0" dirty="0">
              <a:ln>
                <a:noFill/>
              </a:ln>
              <a:effectLst/>
              <a:latin typeface="+mn-lt"/>
            </a:endParaRPr>
          </a:p>
          <a:p>
            <a:pPr defTabSz="914400">
              <a:lnSpc>
                <a:spcPct val="100000"/>
              </a:lnSpc>
              <a:buFont typeface="Wingdings" panose="05000000000000000000" pitchFamily="2" charset="2"/>
              <a:buChar char="ü"/>
            </a:pPr>
            <a:r>
              <a:rPr kumimoji="0" lang="en-US" altLang="en-US" sz="1600" b="0" i="0" u="sng" strike="noStrike" cap="none" normalizeH="0" baseline="0" dirty="0">
                <a:ln>
                  <a:noFill/>
                </a:ln>
                <a:effectLst/>
                <a:latin typeface="+mn-lt"/>
                <a:ea typeface="DengXian" panose="02010600030101010101" pitchFamily="2" charset="-122"/>
                <a:cs typeface="Times New Roman" panose="02020603050405020304" pitchFamily="18" charset="0"/>
              </a:rPr>
              <a:t>Meeting Venue</a:t>
            </a:r>
            <a:endParaRPr kumimoji="0" lang="en-GB" altLang="en-US" sz="1600" b="0" i="0" u="none" strike="noStrike" cap="none" normalizeH="0" baseline="0" dirty="0">
              <a:ln>
                <a:noFill/>
              </a:ln>
              <a:effectLst/>
              <a:latin typeface="+mn-lt"/>
            </a:endParaRPr>
          </a:p>
          <a:p>
            <a:pPr defTabSz="914400">
              <a:lnSpc>
                <a:spcPct val="100000"/>
              </a:lnSpc>
              <a:buFont typeface="Wingdings" panose="05000000000000000000" pitchFamily="2" charset="2"/>
              <a:buChar char="ü"/>
            </a:pPr>
            <a:r>
              <a:rPr kumimoji="0" lang="en-US" altLang="en-US" sz="1600" b="0" i="0" u="sng" strike="noStrike" cap="none" normalizeH="0" baseline="0" dirty="0">
                <a:ln>
                  <a:noFill/>
                </a:ln>
                <a:effectLst/>
                <a:latin typeface="+mn-lt"/>
                <a:ea typeface="DengXian" panose="02010600030101010101" pitchFamily="2" charset="-122"/>
                <a:cs typeface="Times New Roman" panose="02020603050405020304" pitchFamily="18" charset="0"/>
              </a:rPr>
              <a:t>Hotel Location and Pricing</a:t>
            </a:r>
            <a:endParaRPr kumimoji="0" lang="en-GB" altLang="en-US" sz="1600" b="0" i="0" u="none" strike="noStrike" cap="none" normalizeH="0" baseline="0" dirty="0">
              <a:ln>
                <a:noFill/>
              </a:ln>
              <a:effectLst/>
              <a:latin typeface="+mn-lt"/>
            </a:endParaRPr>
          </a:p>
          <a:p>
            <a:pPr defTabSz="914400">
              <a:lnSpc>
                <a:spcPct val="100000"/>
              </a:lnSpc>
              <a:buFont typeface="Wingdings" panose="05000000000000000000" pitchFamily="2" charset="2"/>
              <a:buChar char="ü"/>
            </a:pPr>
            <a:r>
              <a:rPr kumimoji="0" lang="en-US" altLang="en-US" sz="1600" b="0" i="0" u="sng" strike="noStrike" cap="none" normalizeH="0" baseline="0" dirty="0">
                <a:ln>
                  <a:noFill/>
                </a:ln>
                <a:effectLst/>
                <a:latin typeface="+mn-lt"/>
                <a:ea typeface="DengXian" panose="02010600030101010101" pitchFamily="2" charset="-122"/>
                <a:cs typeface="Times New Roman" panose="02020603050405020304" pitchFamily="18" charset="0"/>
              </a:rPr>
              <a:t>Conference Schedule</a:t>
            </a:r>
            <a:endParaRPr kumimoji="0" lang="en-GB" altLang="en-US" sz="1600" b="0" i="0" u="none" strike="noStrike" cap="none" normalizeH="0" baseline="0" dirty="0">
              <a:ln>
                <a:noFill/>
              </a:ln>
              <a:effectLst/>
              <a:latin typeface="+mn-lt"/>
            </a:endParaRPr>
          </a:p>
          <a:p>
            <a:pPr defTabSz="914400">
              <a:lnSpc>
                <a:spcPct val="100000"/>
              </a:lnSpc>
              <a:buFont typeface="Wingdings" panose="05000000000000000000" pitchFamily="2" charset="2"/>
              <a:buChar char="ü"/>
            </a:pPr>
            <a:r>
              <a:rPr kumimoji="0" lang="en-US" altLang="en-US" sz="1600" b="0" i="0" u="sng" strike="noStrike" cap="none" normalizeH="0" baseline="0" dirty="0">
                <a:ln>
                  <a:noFill/>
                </a:ln>
                <a:effectLst/>
                <a:latin typeface="+mn-lt"/>
                <a:ea typeface="DengXian" panose="02010600030101010101" pitchFamily="2" charset="-122"/>
                <a:cs typeface="Times New Roman" panose="02020603050405020304" pitchFamily="18" charset="0"/>
              </a:rPr>
              <a:t>ICEB 2019 Conference Events Arrangement</a:t>
            </a:r>
            <a:endParaRPr kumimoji="0" lang="en-GB" altLang="en-US" sz="1600" b="0" i="0" u="none" strike="noStrike" cap="none" normalizeH="0" baseline="0" dirty="0">
              <a:ln>
                <a:noFill/>
              </a:ln>
              <a:effectLst/>
              <a:latin typeface="+mn-lt"/>
            </a:endParaRPr>
          </a:p>
          <a:p>
            <a:pPr defTabSz="914400">
              <a:lnSpc>
                <a:spcPct val="100000"/>
              </a:lnSpc>
              <a:buFont typeface="Wingdings" panose="05000000000000000000" pitchFamily="2" charset="2"/>
              <a:buChar char="ü"/>
            </a:pPr>
            <a:r>
              <a:rPr kumimoji="0" lang="en-US" altLang="en-US" sz="1600" b="0" i="0" u="sng" strike="noStrike" cap="none" normalizeH="0" baseline="0" dirty="0">
                <a:ln>
                  <a:noFill/>
                </a:ln>
                <a:effectLst/>
                <a:latin typeface="+mn-lt"/>
                <a:ea typeface="DengXian" panose="02010600030101010101" pitchFamily="2" charset="-122"/>
                <a:cs typeface="Times New Roman" panose="02020603050405020304" pitchFamily="18" charset="0"/>
              </a:rPr>
              <a:t>Registration Fee </a:t>
            </a:r>
            <a:r>
              <a:rPr lang="en-US" altLang="en-US" sz="1600" u="sng" dirty="0">
                <a:latin typeface="+mn-lt"/>
                <a:ea typeface="DengXian" panose="02010600030101010101" pitchFamily="2" charset="-122"/>
                <a:cs typeface="Times New Roman" panose="02020603050405020304" pitchFamily="18" charset="0"/>
              </a:rPr>
              <a:t>S</a:t>
            </a:r>
            <a:r>
              <a:rPr kumimoji="0" lang="en-US" altLang="en-US" sz="1600" b="0" i="0" u="sng" strike="noStrike" cap="none" normalizeH="0" baseline="0" dirty="0">
                <a:ln>
                  <a:noFill/>
                </a:ln>
                <a:effectLst/>
                <a:latin typeface="+mn-lt"/>
                <a:ea typeface="DengXian" panose="02010600030101010101" pitchFamily="2" charset="-122"/>
                <a:cs typeface="Times New Roman" panose="02020603050405020304" pitchFamily="18" charset="0"/>
              </a:rPr>
              <a:t>tructure</a:t>
            </a:r>
            <a:endParaRPr kumimoji="0" lang="en-GB" altLang="en-US" sz="1600" b="0" i="0" u="none" strike="noStrike" cap="none" normalizeH="0" baseline="0" dirty="0">
              <a:ln>
                <a:noFill/>
              </a:ln>
              <a:effectLst/>
              <a:latin typeface="+mn-lt"/>
            </a:endParaRPr>
          </a:p>
          <a:p>
            <a:pPr defTabSz="914400">
              <a:lnSpc>
                <a:spcPct val="100000"/>
              </a:lnSpc>
              <a:buFont typeface="Wingdings" panose="05000000000000000000" pitchFamily="2" charset="2"/>
              <a:buChar char="ü"/>
            </a:pPr>
            <a:r>
              <a:rPr kumimoji="0" lang="en-US" altLang="en-US" sz="1600" b="0" i="0" u="sng" strike="noStrike" cap="none" normalizeH="0" baseline="0" dirty="0">
                <a:ln>
                  <a:noFill/>
                </a:ln>
                <a:effectLst/>
                <a:latin typeface="+mn-lt"/>
                <a:ea typeface="DengXian" panose="02010600030101010101" pitchFamily="2" charset="-122"/>
                <a:cs typeface="Times New Roman" panose="02020603050405020304" pitchFamily="18" charset="0"/>
              </a:rPr>
              <a:t>Visa information</a:t>
            </a:r>
            <a:endParaRPr kumimoji="0" lang="en-GB" altLang="en-US" sz="1600" b="0" i="0" u="none" strike="noStrike" cap="none" normalizeH="0" baseline="0" dirty="0">
              <a:ln>
                <a:noFill/>
              </a:ln>
              <a:effectLst/>
              <a:latin typeface="+mn-lt"/>
            </a:endParaRPr>
          </a:p>
          <a:p>
            <a:pPr defTabSz="914400">
              <a:lnSpc>
                <a:spcPct val="100000"/>
              </a:lnSpc>
              <a:buFont typeface="Wingdings" panose="05000000000000000000" pitchFamily="2" charset="2"/>
              <a:buChar char="ü"/>
            </a:pPr>
            <a:r>
              <a:rPr kumimoji="0" lang="en-US" altLang="en-US" sz="1600" b="0" i="0" u="sng" strike="noStrike" cap="none" normalizeH="0" baseline="0" dirty="0">
                <a:ln>
                  <a:noFill/>
                </a:ln>
                <a:effectLst/>
                <a:latin typeface="+mn-lt"/>
                <a:ea typeface="DengXian" panose="02010600030101010101" pitchFamily="2" charset="-122"/>
                <a:cs typeface="Times New Roman" panose="02020603050405020304" pitchFamily="18" charset="0"/>
              </a:rPr>
              <a:t>Airport </a:t>
            </a:r>
            <a:r>
              <a:rPr lang="en-US" altLang="en-US" sz="1600" u="sng" dirty="0">
                <a:latin typeface="+mn-lt"/>
                <a:ea typeface="DengXian" panose="02010600030101010101" pitchFamily="2" charset="-122"/>
                <a:cs typeface="Times New Roman" panose="02020603050405020304" pitchFamily="18" charset="0"/>
              </a:rPr>
              <a:t>T</a:t>
            </a:r>
            <a:r>
              <a:rPr kumimoji="0" lang="en-US" altLang="en-US" sz="1600" b="0" i="0" u="sng" strike="noStrike" cap="none" normalizeH="0" baseline="0" dirty="0">
                <a:ln>
                  <a:noFill/>
                </a:ln>
                <a:effectLst/>
                <a:latin typeface="+mn-lt"/>
                <a:ea typeface="DengXian" panose="02010600030101010101" pitchFamily="2" charset="-122"/>
                <a:cs typeface="Times New Roman" panose="02020603050405020304" pitchFamily="18" charset="0"/>
              </a:rPr>
              <a:t>ransportation Information</a:t>
            </a:r>
            <a:endParaRPr kumimoji="0" lang="en-GB" altLang="en-US" sz="1600" b="0" i="0" u="none" strike="noStrike" cap="none" normalizeH="0" baseline="0" dirty="0">
              <a:ln>
                <a:noFill/>
              </a:ln>
              <a:effectLst/>
              <a:latin typeface="+mn-lt"/>
            </a:endParaRPr>
          </a:p>
          <a:p>
            <a:pPr defTabSz="914400">
              <a:lnSpc>
                <a:spcPct val="100000"/>
              </a:lnSpc>
              <a:buFont typeface="Wingdings" panose="05000000000000000000" pitchFamily="2" charset="2"/>
              <a:buChar char="ü"/>
            </a:pPr>
            <a:r>
              <a:rPr kumimoji="0" lang="en-US" altLang="en-US" sz="1600" b="0" i="0" u="sng" strike="noStrike" cap="none" normalizeH="0" baseline="0" dirty="0">
                <a:ln>
                  <a:noFill/>
                </a:ln>
                <a:effectLst/>
                <a:latin typeface="+mn-lt"/>
                <a:ea typeface="DengXian" panose="02010600030101010101" pitchFamily="2" charset="-122"/>
                <a:cs typeface="Times New Roman" panose="02020603050405020304" pitchFamily="18" charset="0"/>
              </a:rPr>
              <a:t>Optional Tours</a:t>
            </a:r>
            <a:endParaRPr kumimoji="0" lang="en-GB" altLang="en-US" sz="1600" b="0" i="0" u="none" strike="noStrike" cap="none" normalizeH="0" baseline="0" dirty="0">
              <a:ln>
                <a:noFill/>
              </a:ln>
              <a:effectLst/>
              <a:latin typeface="+mn-lt"/>
            </a:endParaRPr>
          </a:p>
          <a:p>
            <a:pPr defTabSz="914400">
              <a:lnSpc>
                <a:spcPct val="100000"/>
              </a:lnSpc>
              <a:buFont typeface="Wingdings" panose="05000000000000000000" pitchFamily="2" charset="2"/>
              <a:buChar char="ü"/>
            </a:pPr>
            <a:r>
              <a:rPr kumimoji="0" lang="en-US" altLang="en-US" sz="1600" b="0" i="0" u="sng" strike="noStrike" cap="none" normalizeH="0" baseline="0" dirty="0">
                <a:ln>
                  <a:noFill/>
                </a:ln>
                <a:effectLst/>
                <a:latin typeface="+mn-lt"/>
                <a:ea typeface="DengXian" panose="02010600030101010101" pitchFamily="2" charset="-122"/>
                <a:cs typeface="Times New Roman" panose="02020603050405020304" pitchFamily="18" charset="0"/>
              </a:rPr>
              <a:t>Local Cultural </a:t>
            </a:r>
            <a:r>
              <a:rPr lang="en-US" altLang="en-US" sz="1600" u="sng" dirty="0">
                <a:latin typeface="+mn-lt"/>
                <a:ea typeface="DengXian" panose="02010600030101010101" pitchFamily="2" charset="-122"/>
                <a:cs typeface="Times New Roman" panose="02020603050405020304" pitchFamily="18" charset="0"/>
              </a:rPr>
              <a:t>A</a:t>
            </a:r>
            <a:r>
              <a:rPr kumimoji="0" lang="en-US" altLang="en-US" sz="1600" b="0" i="0" u="sng" strike="noStrike" cap="none" normalizeH="0" baseline="0" dirty="0">
                <a:ln>
                  <a:noFill/>
                </a:ln>
                <a:effectLst/>
                <a:latin typeface="+mn-lt"/>
                <a:ea typeface="DengXian" panose="02010600030101010101" pitchFamily="2" charset="-122"/>
                <a:cs typeface="Times New Roman" panose="02020603050405020304" pitchFamily="18" charset="0"/>
              </a:rPr>
              <a:t>ttractions</a:t>
            </a:r>
          </a:p>
          <a:p>
            <a:pPr defTabSz="914400">
              <a:lnSpc>
                <a:spcPct val="100000"/>
              </a:lnSpc>
              <a:buFont typeface="Wingdings" panose="05000000000000000000" pitchFamily="2" charset="2"/>
              <a:buChar char="ü"/>
            </a:pPr>
            <a:r>
              <a:rPr lang="en-US" altLang="en-US" sz="1600" u="sng" dirty="0">
                <a:latin typeface="+mn-lt"/>
                <a:ea typeface="DengXian" panose="02010600030101010101" pitchFamily="2" charset="-122"/>
                <a:cs typeface="Times New Roman" panose="02020603050405020304" pitchFamily="18" charset="0"/>
              </a:rPr>
              <a:t>Local support Facilities</a:t>
            </a:r>
            <a:endParaRPr kumimoji="0" lang="en-GB" altLang="en-US" sz="1600" b="0" i="0" u="none" strike="noStrike" cap="none" normalizeH="0" baseline="0" dirty="0">
              <a:ln>
                <a:noFill/>
              </a:ln>
              <a:effectLst/>
              <a:latin typeface="+mn-lt"/>
            </a:endParaRPr>
          </a:p>
          <a:p>
            <a:pPr defTabSz="914400">
              <a:lnSpc>
                <a:spcPct val="100000"/>
              </a:lnSpc>
              <a:buFont typeface="Wingdings" panose="05000000000000000000" pitchFamily="2" charset="2"/>
              <a:buChar char="ü"/>
            </a:pPr>
            <a:r>
              <a:rPr kumimoji="0" lang="en-US" altLang="en-US" sz="1600" b="0" i="0" u="sng" strike="noStrike" cap="none" normalizeH="0" baseline="0" dirty="0">
                <a:ln>
                  <a:noFill/>
                </a:ln>
                <a:effectLst/>
                <a:latin typeface="+mn-lt"/>
                <a:ea typeface="DengXian" panose="02010600030101010101" pitchFamily="2" charset="-122"/>
                <a:cs typeface="Times New Roman" panose="02020603050405020304" pitchFamily="18" charset="0"/>
              </a:rPr>
              <a:t>Conference Team Structure</a:t>
            </a:r>
            <a:endParaRPr kumimoji="0" lang="en-GB" altLang="en-US" sz="1600" b="0" i="0" u="none" strike="noStrike" cap="none" normalizeH="0" baseline="0" dirty="0">
              <a:ln>
                <a:noFill/>
              </a:ln>
              <a:effectLst/>
              <a:latin typeface="+mn-lt"/>
            </a:endParaRPr>
          </a:p>
          <a:p>
            <a:pPr defTabSz="914400">
              <a:lnSpc>
                <a:spcPct val="100000"/>
              </a:lnSpc>
              <a:buFont typeface="Wingdings" panose="05000000000000000000" pitchFamily="2" charset="2"/>
              <a:buChar char="ü"/>
            </a:pPr>
            <a:r>
              <a:rPr kumimoji="0" lang="en-US" altLang="en-US" sz="1600" b="0" i="0" u="sng" strike="noStrike" cap="none" normalizeH="0" baseline="0" dirty="0">
                <a:ln>
                  <a:noFill/>
                </a:ln>
                <a:effectLst/>
                <a:latin typeface="+mn-lt"/>
                <a:ea typeface="DengXian" panose="02010600030101010101" pitchFamily="2" charset="-122"/>
                <a:cs typeface="Times New Roman" panose="02020603050405020304" pitchFamily="18" charset="0"/>
              </a:rPr>
              <a:t>Conference Committees</a:t>
            </a:r>
            <a:endParaRPr kumimoji="0" lang="en-US" altLang="zh-CN" sz="1600" b="0" i="0" u="sng" strike="noStrike" cap="none" normalizeH="0" baseline="0" dirty="0">
              <a:ln>
                <a:noFill/>
              </a:ln>
              <a:effectLst/>
              <a:latin typeface="+mn-lt"/>
              <a:ea typeface="DengXian" panose="02010600030101010101" pitchFamily="2" charset="-122"/>
              <a:cs typeface="Times New Roman" panose="02020603050405020304" pitchFamily="18" charset="0"/>
            </a:endParaRPr>
          </a:p>
          <a:p>
            <a:pPr defTabSz="914400">
              <a:lnSpc>
                <a:spcPct val="100000"/>
              </a:lnSpc>
              <a:buFont typeface="Wingdings" panose="05000000000000000000" pitchFamily="2" charset="2"/>
              <a:buChar char="ü"/>
            </a:pPr>
            <a:r>
              <a:rPr kumimoji="0" lang="en-US" altLang="zh-CN" sz="1600" b="0" i="0" u="sng" strike="noStrike" cap="none" normalizeH="0" baseline="0" dirty="0">
                <a:ln>
                  <a:noFill/>
                </a:ln>
                <a:effectLst/>
                <a:latin typeface="+mn-lt"/>
                <a:ea typeface="DengXian" panose="02010600030101010101" pitchFamily="2" charset="-122"/>
                <a:cs typeface="Times New Roman" panose="02020603050405020304" pitchFamily="18" charset="0"/>
              </a:rPr>
              <a:t>Why Our Team </a:t>
            </a:r>
            <a:r>
              <a:rPr lang="en-US" altLang="zh-CN" sz="1600" u="sng" dirty="0">
                <a:latin typeface="+mn-lt"/>
                <a:ea typeface="DengXian" panose="02010600030101010101" pitchFamily="2" charset="-122"/>
                <a:cs typeface="Times New Roman" panose="02020603050405020304" pitchFamily="18" charset="0"/>
              </a:rPr>
              <a:t>S</a:t>
            </a:r>
            <a:r>
              <a:rPr kumimoji="0" lang="en-US" altLang="zh-CN" sz="1600" b="0" i="0" u="sng" strike="noStrike" cap="none" normalizeH="0" baseline="0" dirty="0">
                <a:ln>
                  <a:noFill/>
                </a:ln>
                <a:effectLst/>
                <a:latin typeface="+mn-lt"/>
                <a:ea typeface="DengXian" panose="02010600030101010101" pitchFamily="2" charset="-122"/>
                <a:cs typeface="Times New Roman" panose="02020603050405020304" pitchFamily="18" charset="0"/>
              </a:rPr>
              <a:t>hould be Authorized?</a:t>
            </a:r>
            <a:r>
              <a:rPr kumimoji="0" lang="en-GB" altLang="zh-CN" sz="1600" b="0" i="0" u="none" strike="noStrike" cap="none" normalizeH="0" baseline="0" dirty="0">
                <a:ln>
                  <a:noFill/>
                </a:ln>
                <a:effectLst/>
                <a:latin typeface="+mn-lt"/>
              </a:rPr>
              <a:t> </a:t>
            </a:r>
          </a:p>
        </p:txBody>
      </p:sp>
    </p:spTree>
    <p:extLst>
      <p:ext uri="{BB962C8B-B14F-4D97-AF65-F5344CB8AC3E}">
        <p14:creationId xmlns:p14="http://schemas.microsoft.com/office/powerpoint/2010/main" val="11980242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3A3DE5D-038E-473D-8B40-2084E3AFACC7}"/>
              </a:ext>
            </a:extLst>
          </p:cNvPr>
          <p:cNvSpPr>
            <a:spLocks noGrp="1"/>
          </p:cNvSpPr>
          <p:nvPr>
            <p:ph type="title"/>
          </p:nvPr>
        </p:nvSpPr>
        <p:spPr>
          <a:xfrm>
            <a:off x="341570" y="394139"/>
            <a:ext cx="7328306" cy="2515316"/>
          </a:xfrm>
        </p:spPr>
        <p:txBody>
          <a:bodyPr>
            <a:normAutofit fontScale="90000"/>
          </a:bodyPr>
          <a:lstStyle/>
          <a:p>
            <a:r>
              <a:rPr lang="en-GB" sz="1300" dirty="0"/>
              <a:t>Conference Chair: </a:t>
            </a:r>
            <a:br>
              <a:rPr lang="en-GB" sz="1300" dirty="0"/>
            </a:br>
            <a:r>
              <a:rPr lang="en-GB" sz="1300" dirty="0"/>
              <a:t>Dr. </a:t>
            </a:r>
            <a:r>
              <a:rPr lang="en-GB" sz="1300" dirty="0" err="1"/>
              <a:t>Honglei</a:t>
            </a:r>
            <a:r>
              <a:rPr lang="en-GB" sz="1300" dirty="0"/>
              <a:t> Li, Senior Lecturer, Department of Computer &amp; Information Sciences, Faculty of Engineering and Environment, University of Northumbria at Newcastle, Newcastle upon Tyne, United Kingdom</a:t>
            </a:r>
            <a:br>
              <a:rPr lang="en-GB" sz="1300" dirty="0"/>
            </a:br>
            <a:r>
              <a:rPr lang="en-GB" sz="1300" dirty="0"/>
              <a:t>Program Co-Chairs: </a:t>
            </a:r>
            <a:br>
              <a:rPr lang="en-GB" sz="1300" dirty="0"/>
            </a:br>
            <a:r>
              <a:rPr lang="en-GB" sz="1300" dirty="0"/>
              <a:t>Professor </a:t>
            </a:r>
            <a:r>
              <a:rPr lang="en-GB" sz="1300" dirty="0" err="1"/>
              <a:t>Savvas</a:t>
            </a:r>
            <a:r>
              <a:rPr lang="en-GB" sz="1300" dirty="0"/>
              <a:t> </a:t>
            </a:r>
            <a:r>
              <a:rPr lang="en-GB" sz="1300" dirty="0" err="1"/>
              <a:t>Papagiannidis</a:t>
            </a:r>
            <a:r>
              <a:rPr lang="en-GB" sz="1300" dirty="0"/>
              <a:t>, Professor, Newcastle University, Newcastle Upon Tyne, United Kingdom </a:t>
            </a:r>
            <a:br>
              <a:rPr lang="en-GB" sz="1300" dirty="0"/>
            </a:br>
            <a:r>
              <a:rPr lang="en-GB" sz="1300" dirty="0"/>
              <a:t>Dr. </a:t>
            </a:r>
            <a:r>
              <a:rPr lang="en-GB" sz="1300" dirty="0" err="1"/>
              <a:t>Zhibin</a:t>
            </a:r>
            <a:r>
              <a:rPr lang="en-GB" sz="1300" dirty="0"/>
              <a:t> Lin, Associate Professor, Durham University, Durham, United Kingdom</a:t>
            </a:r>
            <a:br>
              <a:rPr lang="en-GB" sz="1300" dirty="0"/>
            </a:br>
            <a:r>
              <a:rPr lang="en-GB" sz="1300" dirty="0"/>
              <a:t>Local Arrangement Co-Chair: </a:t>
            </a:r>
            <a:br>
              <a:rPr lang="en-GB" sz="1300" dirty="0"/>
            </a:br>
            <a:r>
              <a:rPr lang="en-GB" sz="1300" dirty="0"/>
              <a:t>Dr. Shan </a:t>
            </a:r>
            <a:r>
              <a:rPr lang="en-GB" sz="1300" dirty="0" err="1"/>
              <a:t>Shan</a:t>
            </a:r>
            <a:r>
              <a:rPr lang="en-GB" sz="1300" dirty="0"/>
              <a:t>, Northumbria University, Newcastle upon Tyne, United Kingdom</a:t>
            </a:r>
            <a:br>
              <a:rPr lang="en-GB" dirty="0"/>
            </a:br>
            <a:endParaRPr lang="en-GB" dirty="0"/>
          </a:p>
        </p:txBody>
      </p:sp>
      <p:pic>
        <p:nvPicPr>
          <p:cNvPr id="9220" name="Picture 4" descr="Image result for honglei li">
            <a:extLst>
              <a:ext uri="{FF2B5EF4-FFF2-40B4-BE49-F238E27FC236}">
                <a16:creationId xmlns:a16="http://schemas.microsoft.com/office/drawing/2014/main" id="{A0B67054-5489-42B8-A45A-7D54A14B5E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724" y="2598444"/>
            <a:ext cx="1846094" cy="1846094"/>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Image result for savvas papagiannidis">
            <a:extLst>
              <a:ext uri="{FF2B5EF4-FFF2-40B4-BE49-F238E27FC236}">
                <a16:creationId xmlns:a16="http://schemas.microsoft.com/office/drawing/2014/main" id="{DDBF6659-EE7C-4156-A261-399DFB9D150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5797" t="18793" r="19027" b="35517"/>
          <a:stretch/>
        </p:blipFill>
        <p:spPr bwMode="auto">
          <a:xfrm>
            <a:off x="2808276" y="2598444"/>
            <a:ext cx="1825352" cy="1846095"/>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descr="Image result for zhibin lin durham">
            <a:extLst>
              <a:ext uri="{FF2B5EF4-FFF2-40B4-BE49-F238E27FC236}">
                <a16:creationId xmlns:a16="http://schemas.microsoft.com/office/drawing/2014/main" id="{9122360A-E101-438A-BF3D-4D01E019416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1739" y="2558093"/>
            <a:ext cx="1886445" cy="188644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6A61C332-ADA5-4786-B48A-145845999A08}"/>
              </a:ext>
            </a:extLst>
          </p:cNvPr>
          <p:cNvSpPr/>
          <p:nvPr/>
        </p:nvSpPr>
        <p:spPr>
          <a:xfrm>
            <a:off x="5086530" y="4520684"/>
            <a:ext cx="1544077" cy="369332"/>
          </a:xfrm>
          <a:prstGeom prst="rect">
            <a:avLst/>
          </a:prstGeom>
        </p:spPr>
        <p:txBody>
          <a:bodyPr wrap="none">
            <a:spAutoFit/>
          </a:bodyPr>
          <a:lstStyle/>
          <a:p>
            <a:r>
              <a:rPr lang="en-GB" altLang="zh-TW" dirty="0"/>
              <a:t>Dr. </a:t>
            </a:r>
            <a:r>
              <a:rPr lang="en-GB" altLang="zh-TW" dirty="0" err="1"/>
              <a:t>Zhibin</a:t>
            </a:r>
            <a:r>
              <a:rPr lang="en-GB" altLang="zh-TW" dirty="0"/>
              <a:t> Lin</a:t>
            </a:r>
            <a:endParaRPr lang="zh-TW" altLang="en-US" dirty="0"/>
          </a:p>
        </p:txBody>
      </p:sp>
      <p:sp>
        <p:nvSpPr>
          <p:cNvPr id="4" name="Rectangle 3">
            <a:extLst>
              <a:ext uri="{FF2B5EF4-FFF2-40B4-BE49-F238E27FC236}">
                <a16:creationId xmlns:a16="http://schemas.microsoft.com/office/drawing/2014/main" id="{5F965B74-B397-4D60-BFF4-C9B7DE70AEC2}"/>
              </a:ext>
            </a:extLst>
          </p:cNvPr>
          <p:cNvSpPr/>
          <p:nvPr/>
        </p:nvSpPr>
        <p:spPr>
          <a:xfrm>
            <a:off x="2808275" y="4520684"/>
            <a:ext cx="1763725" cy="923330"/>
          </a:xfrm>
          <a:prstGeom prst="rect">
            <a:avLst/>
          </a:prstGeom>
        </p:spPr>
        <p:txBody>
          <a:bodyPr wrap="square">
            <a:spAutoFit/>
          </a:bodyPr>
          <a:lstStyle/>
          <a:p>
            <a:r>
              <a:rPr lang="en-GB" altLang="zh-TW" dirty="0"/>
              <a:t>Professor </a:t>
            </a:r>
            <a:r>
              <a:rPr lang="en-GB" altLang="zh-TW" dirty="0" err="1"/>
              <a:t>Savvas</a:t>
            </a:r>
            <a:r>
              <a:rPr lang="en-GB" altLang="zh-TW" dirty="0"/>
              <a:t> </a:t>
            </a:r>
            <a:r>
              <a:rPr lang="en-GB" altLang="zh-TW" dirty="0" err="1"/>
              <a:t>Papagiannidis</a:t>
            </a:r>
            <a:endParaRPr lang="zh-TW" altLang="en-US" dirty="0"/>
          </a:p>
        </p:txBody>
      </p:sp>
      <p:sp>
        <p:nvSpPr>
          <p:cNvPr id="5" name="Rectangle 4">
            <a:extLst>
              <a:ext uri="{FF2B5EF4-FFF2-40B4-BE49-F238E27FC236}">
                <a16:creationId xmlns:a16="http://schemas.microsoft.com/office/drawing/2014/main" id="{B72AEC9D-240E-425E-B15F-C613ECB8CF99}"/>
              </a:ext>
            </a:extLst>
          </p:cNvPr>
          <p:cNvSpPr/>
          <p:nvPr/>
        </p:nvSpPr>
        <p:spPr>
          <a:xfrm>
            <a:off x="629268" y="4520684"/>
            <a:ext cx="1569725" cy="369332"/>
          </a:xfrm>
          <a:prstGeom prst="rect">
            <a:avLst/>
          </a:prstGeom>
        </p:spPr>
        <p:txBody>
          <a:bodyPr wrap="none">
            <a:spAutoFit/>
          </a:bodyPr>
          <a:lstStyle/>
          <a:p>
            <a:r>
              <a:rPr lang="en-GB" altLang="zh-TW" dirty="0"/>
              <a:t>Dr. </a:t>
            </a:r>
            <a:r>
              <a:rPr lang="en-GB" altLang="zh-TW" dirty="0" err="1"/>
              <a:t>Honglei</a:t>
            </a:r>
            <a:r>
              <a:rPr lang="en-GB" altLang="zh-TW" dirty="0"/>
              <a:t> Li</a:t>
            </a:r>
            <a:endParaRPr lang="zh-TW" altLang="en-US" dirty="0"/>
          </a:p>
        </p:txBody>
      </p:sp>
    </p:spTree>
    <p:extLst>
      <p:ext uri="{BB962C8B-B14F-4D97-AF65-F5344CB8AC3E}">
        <p14:creationId xmlns:p14="http://schemas.microsoft.com/office/powerpoint/2010/main" val="40223622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2536D20-6FA5-476B-8B34-5057FBC7B021}"/>
              </a:ext>
            </a:extLst>
          </p:cNvPr>
          <p:cNvSpPr>
            <a:spLocks noGrp="1"/>
          </p:cNvSpPr>
          <p:nvPr>
            <p:ph idx="1"/>
          </p:nvPr>
        </p:nvSpPr>
        <p:spPr>
          <a:xfrm>
            <a:off x="648393" y="1458047"/>
            <a:ext cx="7326284" cy="1771015"/>
          </a:xfrm>
        </p:spPr>
        <p:txBody>
          <a:bodyPr>
            <a:normAutofit/>
          </a:bodyPr>
          <a:lstStyle/>
          <a:p>
            <a:pPr marL="0" indent="0">
              <a:buNone/>
            </a:pPr>
            <a:r>
              <a:rPr lang="en-GB" sz="6000" dirty="0"/>
              <a:t>Welcome to </a:t>
            </a:r>
            <a:r>
              <a:rPr lang="en-GB" sz="4800" dirty="0"/>
              <a:t>Newcastle</a:t>
            </a:r>
          </a:p>
        </p:txBody>
      </p:sp>
      <p:pic>
        <p:nvPicPr>
          <p:cNvPr id="5" name="Picture 4">
            <a:extLst>
              <a:ext uri="{FF2B5EF4-FFF2-40B4-BE49-F238E27FC236}">
                <a16:creationId xmlns:a16="http://schemas.microsoft.com/office/drawing/2014/main" id="{B8D83F68-1926-4892-9335-19A77149FE58}"/>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169323" y="2847110"/>
            <a:ext cx="6550429" cy="3233652"/>
          </a:xfrm>
          <a:prstGeom prst="rect">
            <a:avLst/>
          </a:prstGeom>
        </p:spPr>
      </p:pic>
      <p:sp>
        <p:nvSpPr>
          <p:cNvPr id="6" name="TextBox 5">
            <a:extLst>
              <a:ext uri="{FF2B5EF4-FFF2-40B4-BE49-F238E27FC236}">
                <a16:creationId xmlns:a16="http://schemas.microsoft.com/office/drawing/2014/main" id="{81B437F9-8E07-40D9-BAA3-EE8ED33369E0}"/>
              </a:ext>
            </a:extLst>
          </p:cNvPr>
          <p:cNvSpPr txBox="1"/>
          <p:nvPr/>
        </p:nvSpPr>
        <p:spPr>
          <a:xfrm>
            <a:off x="4361411" y="7087874"/>
            <a:ext cx="4311536" cy="230832"/>
          </a:xfrm>
          <a:prstGeom prst="rect">
            <a:avLst/>
          </a:prstGeom>
          <a:noFill/>
        </p:spPr>
        <p:txBody>
          <a:bodyPr wrap="square" rtlCol="0">
            <a:spAutoFit/>
          </a:bodyPr>
          <a:lstStyle/>
          <a:p>
            <a:r>
              <a:rPr lang="en-GB" sz="900">
                <a:hlinkClick r:id="rId3" tooltip="http://commons.wikimedia.org/wiki/File:Tyne_Bridge_-_Newcastle_Upon_Tyne_-_England_-_2004-08-14.jpg"/>
              </a:rPr>
              <a:t>This Photo</a:t>
            </a:r>
            <a:r>
              <a:rPr lang="en-GB" sz="900"/>
              <a:t> by Unknown Author is licensed under </a:t>
            </a:r>
            <a:r>
              <a:rPr lang="en-GB" sz="900">
                <a:hlinkClick r:id="rId4" tooltip="https://creativecommons.org/licenses/by-sa/3.0/"/>
              </a:rPr>
              <a:t>CC BY-SA</a:t>
            </a:r>
            <a:endParaRPr lang="en-GB" sz="900"/>
          </a:p>
        </p:txBody>
      </p:sp>
      <p:sp>
        <p:nvSpPr>
          <p:cNvPr id="3" name="Rectangle 2">
            <a:extLst>
              <a:ext uri="{FF2B5EF4-FFF2-40B4-BE49-F238E27FC236}">
                <a16:creationId xmlns:a16="http://schemas.microsoft.com/office/drawing/2014/main" id="{969EEE39-AFF0-4D5D-A16E-A2887364B1FE}"/>
              </a:ext>
            </a:extLst>
          </p:cNvPr>
          <p:cNvSpPr/>
          <p:nvPr/>
        </p:nvSpPr>
        <p:spPr>
          <a:xfrm>
            <a:off x="2227086" y="6214986"/>
            <a:ext cx="4168898" cy="369332"/>
          </a:xfrm>
          <a:prstGeom prst="rect">
            <a:avLst/>
          </a:prstGeom>
        </p:spPr>
        <p:txBody>
          <a:bodyPr wrap="none">
            <a:spAutoFit/>
          </a:bodyPr>
          <a:lstStyle/>
          <a:p>
            <a:r>
              <a:rPr lang="en-US" altLang="zh-CN" i="1" dirty="0">
                <a:solidFill>
                  <a:srgbClr val="FF0000"/>
                </a:solidFill>
                <a:effectLst>
                  <a:outerShdw blurRad="38100" dist="38100" dir="2700000" algn="tl">
                    <a:srgbClr val="000000">
                      <a:alpha val="43137"/>
                    </a:srgbClr>
                  </a:outerShdw>
                </a:effectLst>
                <a:ea typeface="DengXian" panose="02010600030101010101" pitchFamily="2" charset="-122"/>
                <a:cs typeface="Times New Roman" panose="02020603050405020304" pitchFamily="18" charset="0"/>
              </a:rPr>
              <a:t>Why Our Team Should be Authorized?</a:t>
            </a:r>
            <a:r>
              <a:rPr lang="en-GB" altLang="zh-CN" i="1" dirty="0">
                <a:solidFill>
                  <a:srgbClr val="FF0000"/>
                </a:solidFill>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15031876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12E1556-2CD8-43A9-865E-261D48F81E5F}"/>
              </a:ext>
            </a:extLst>
          </p:cNvPr>
          <p:cNvSpPr>
            <a:spLocks noGrp="1"/>
          </p:cNvSpPr>
          <p:nvPr>
            <p:ph idx="1"/>
          </p:nvPr>
        </p:nvSpPr>
        <p:spPr>
          <a:xfrm>
            <a:off x="341570" y="1825625"/>
            <a:ext cx="4923157" cy="4351338"/>
          </a:xfrm>
        </p:spPr>
        <p:txBody>
          <a:bodyPr/>
          <a:lstStyle/>
          <a:p>
            <a:r>
              <a:rPr lang="en-US" dirty="0"/>
              <a:t>Research-rich, business-focused, professional university with a global reputation for academic excellence</a:t>
            </a:r>
          </a:p>
          <a:p>
            <a:r>
              <a:rPr lang="en-US" dirty="0"/>
              <a:t>its origins in the Rutherford College, founded in 1880</a:t>
            </a:r>
          </a:p>
          <a:p>
            <a:r>
              <a:rPr lang="en-US" dirty="0"/>
              <a:t>Voted the best place in the UK for students</a:t>
            </a:r>
          </a:p>
          <a:p>
            <a:r>
              <a:rPr lang="en-US" dirty="0"/>
              <a:t>Top 50 for research power</a:t>
            </a:r>
          </a:p>
          <a:p>
            <a:endParaRPr lang="en-US" dirty="0"/>
          </a:p>
          <a:p>
            <a:endParaRPr lang="en-GB" dirty="0"/>
          </a:p>
        </p:txBody>
      </p:sp>
      <p:sp>
        <p:nvSpPr>
          <p:cNvPr id="3" name="Title 2">
            <a:extLst>
              <a:ext uri="{FF2B5EF4-FFF2-40B4-BE49-F238E27FC236}">
                <a16:creationId xmlns:a16="http://schemas.microsoft.com/office/drawing/2014/main" id="{325F7FDC-372C-4C04-A851-C67B55ED12BA}"/>
              </a:ext>
            </a:extLst>
          </p:cNvPr>
          <p:cNvSpPr>
            <a:spLocks noGrp="1"/>
          </p:cNvSpPr>
          <p:nvPr>
            <p:ph type="title"/>
          </p:nvPr>
        </p:nvSpPr>
        <p:spPr/>
        <p:txBody>
          <a:bodyPr/>
          <a:lstStyle/>
          <a:p>
            <a:r>
              <a:rPr lang="en-GB" dirty="0"/>
              <a:t>Introduction to Northumbria University</a:t>
            </a:r>
          </a:p>
        </p:txBody>
      </p:sp>
      <p:pic>
        <p:nvPicPr>
          <p:cNvPr id="4" name="图片 28">
            <a:extLst>
              <a:ext uri="{FF2B5EF4-FFF2-40B4-BE49-F238E27FC236}">
                <a16:creationId xmlns:a16="http://schemas.microsoft.com/office/drawing/2014/main" id="{FB73139D-A659-47EA-96D8-33FFCE057D94}"/>
              </a:ext>
            </a:extLst>
          </p:cNvPr>
          <p:cNvPicPr/>
          <p:nvPr/>
        </p:nvPicPr>
        <p:blipFill>
          <a:blip r:embed="rId2">
            <a:extLst>
              <a:ext uri="{28A0092B-C50C-407E-A947-70E740481C1C}">
                <a14:useLocalDpi xmlns:a14="http://schemas.microsoft.com/office/drawing/2010/main" val="0"/>
              </a:ext>
            </a:extLst>
          </a:blip>
          <a:stretch>
            <a:fillRect/>
          </a:stretch>
        </p:blipFill>
        <p:spPr>
          <a:xfrm>
            <a:off x="5497484" y="2028305"/>
            <a:ext cx="3250997" cy="3195956"/>
          </a:xfrm>
          <a:prstGeom prst="rect">
            <a:avLst/>
          </a:prstGeom>
        </p:spPr>
      </p:pic>
    </p:spTree>
    <p:extLst>
      <p:ext uri="{BB962C8B-B14F-4D97-AF65-F5344CB8AC3E}">
        <p14:creationId xmlns:p14="http://schemas.microsoft.com/office/powerpoint/2010/main" val="17518875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4CD1E40-191F-48B0-9F28-079092563A3E}"/>
              </a:ext>
            </a:extLst>
          </p:cNvPr>
          <p:cNvSpPr>
            <a:spLocks noGrp="1"/>
          </p:cNvSpPr>
          <p:nvPr>
            <p:ph idx="1"/>
          </p:nvPr>
        </p:nvSpPr>
        <p:spPr>
          <a:xfrm>
            <a:off x="341570" y="1762299"/>
            <a:ext cx="7886700" cy="1666702"/>
          </a:xfrm>
        </p:spPr>
        <p:txBody>
          <a:bodyPr/>
          <a:lstStyle/>
          <a:p>
            <a:r>
              <a:rPr lang="en-GB" dirty="0"/>
              <a:t>Newcastle Upon Tyne (River Tyne)</a:t>
            </a:r>
          </a:p>
          <a:p>
            <a:r>
              <a:rPr lang="en-GB" dirty="0"/>
              <a:t>the largest city in North-East England </a:t>
            </a:r>
          </a:p>
          <a:p>
            <a:r>
              <a:rPr lang="en-GB" dirty="0"/>
              <a:t>annually hosts the world's largest half marathon, the Great North Run</a:t>
            </a:r>
          </a:p>
        </p:txBody>
      </p:sp>
      <p:sp>
        <p:nvSpPr>
          <p:cNvPr id="3" name="Title 2">
            <a:extLst>
              <a:ext uri="{FF2B5EF4-FFF2-40B4-BE49-F238E27FC236}">
                <a16:creationId xmlns:a16="http://schemas.microsoft.com/office/drawing/2014/main" id="{827728E8-46EC-4D03-A356-0B9581EB1D1E}"/>
              </a:ext>
            </a:extLst>
          </p:cNvPr>
          <p:cNvSpPr>
            <a:spLocks noGrp="1"/>
          </p:cNvSpPr>
          <p:nvPr>
            <p:ph type="title"/>
          </p:nvPr>
        </p:nvSpPr>
        <p:spPr/>
        <p:txBody>
          <a:bodyPr/>
          <a:lstStyle/>
          <a:p>
            <a:r>
              <a:rPr lang="en-GB" dirty="0"/>
              <a:t>Local Information</a:t>
            </a:r>
          </a:p>
        </p:txBody>
      </p:sp>
      <p:pic>
        <p:nvPicPr>
          <p:cNvPr id="2050" name="Picture 2" descr="Newcastle main image">
            <a:extLst>
              <a:ext uri="{FF2B5EF4-FFF2-40B4-BE49-F238E27FC236}">
                <a16:creationId xmlns:a16="http://schemas.microsoft.com/office/drawing/2014/main" id="{7A114E4C-6F64-43EA-A5A8-740D16E24F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2735" y="3206733"/>
            <a:ext cx="6084915" cy="28251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64640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9F8F880-0656-4B9C-9343-25F5F7B1AB7A}"/>
              </a:ext>
            </a:extLst>
          </p:cNvPr>
          <p:cNvSpPr>
            <a:spLocks noGrp="1"/>
          </p:cNvSpPr>
          <p:nvPr>
            <p:ph idx="1"/>
          </p:nvPr>
        </p:nvSpPr>
        <p:spPr>
          <a:xfrm>
            <a:off x="2127799" y="2344191"/>
            <a:ext cx="6100471" cy="3832772"/>
          </a:xfrm>
        </p:spPr>
        <p:txBody>
          <a:bodyPr>
            <a:normAutofit fontScale="55000" lnSpcReduction="20000"/>
          </a:bodyPr>
          <a:lstStyle/>
          <a:p>
            <a:r>
              <a:rPr lang="en-US" i="1" dirty="0"/>
              <a:t>The International Conference on Electronic Business</a:t>
            </a:r>
            <a:r>
              <a:rPr lang="en-US" dirty="0"/>
              <a:t> is an affiliated conference of Association of Information Systems. It brings together leading Electronic Business scholars in Asia and around the world. The conference is held under the supervision of The International Consortium for Electronic Business (ICEB) editorial board and is the top academic Electronic Business conference in the world. It brings together top researchers in Electronic Business field and related areas within Asia and around the world to present cutting-edge research and exchange intellectual ideas.</a:t>
            </a:r>
            <a:endParaRPr lang="en-GB" dirty="0"/>
          </a:p>
          <a:p>
            <a:r>
              <a:rPr lang="en-US" i="1" dirty="0"/>
              <a:t>The 18th International Conference on Electronic Business </a:t>
            </a:r>
            <a:r>
              <a:rPr lang="en-US" dirty="0"/>
              <a:t>will be hosted by the Department of Computer and Information Sciences at Northumbria University in Newcastle Upon Tyne, United Kingdom, and co-sponsored by The International Consortium for Electronic Business and </a:t>
            </a:r>
            <a:r>
              <a:rPr lang="en-US" i="1" u="sng" dirty="0">
                <a:hlinkClick r:id="rId2"/>
              </a:rPr>
              <a:t>International Journal of Electronic Business</a:t>
            </a:r>
            <a:r>
              <a:rPr lang="en-US" dirty="0"/>
              <a:t>.</a:t>
            </a:r>
            <a:endParaRPr lang="en-GB" dirty="0"/>
          </a:p>
          <a:p>
            <a:r>
              <a:rPr lang="en-US" dirty="0"/>
              <a:t>The Conference will be held in Newcastle Upon Tyne, United Kingdom on December 8-12, 2019. The theme of this year’s conference is </a:t>
            </a:r>
            <a:r>
              <a:rPr lang="en-US" i="1" dirty="0"/>
              <a:t>Artificial Intelligence Empowered Business Processes under Smart City Environment</a:t>
            </a:r>
            <a:r>
              <a:rPr lang="en-US" dirty="0"/>
              <a:t>. Information and communication technology (ICT) has profound impact on re-designing our environment with all the new technologies, by transforming the connections among people, organizations, governments and communities. With the IoT as the infrastructure and recent breakthroughs in AI algorithms. We are shifting toward the smart city age with many major business processes are empowered, changed, or replaced by AI technology. Governments and organizations around the world are seeking new ways to improve efficiency of services and quality of life. </a:t>
            </a:r>
            <a:r>
              <a:rPr lang="en-US" i="1" dirty="0"/>
              <a:t>Artificial Intelligence Empowered Business Processes </a:t>
            </a:r>
            <a:r>
              <a:rPr lang="en-US" dirty="0"/>
              <a:t>under smart city environment as a vision responds to such a request. In this conference, we hope to bring international scholars to explore the meaning, applications, practices, and issues related to </a:t>
            </a:r>
            <a:r>
              <a:rPr lang="en-US" i="1" dirty="0"/>
              <a:t>Artificial Intelligence Empowered Business Processes under Smart City Environment</a:t>
            </a:r>
            <a:r>
              <a:rPr lang="en-US" dirty="0"/>
              <a:t>. </a:t>
            </a:r>
            <a:endParaRPr lang="en-GB" dirty="0"/>
          </a:p>
        </p:txBody>
      </p:sp>
      <p:sp>
        <p:nvSpPr>
          <p:cNvPr id="3" name="Title 2">
            <a:extLst>
              <a:ext uri="{FF2B5EF4-FFF2-40B4-BE49-F238E27FC236}">
                <a16:creationId xmlns:a16="http://schemas.microsoft.com/office/drawing/2014/main" id="{024468F8-A42B-4C17-BF89-8A9784F38AC9}"/>
              </a:ext>
            </a:extLst>
          </p:cNvPr>
          <p:cNvSpPr>
            <a:spLocks noGrp="1"/>
          </p:cNvSpPr>
          <p:nvPr>
            <p:ph type="title"/>
          </p:nvPr>
        </p:nvSpPr>
        <p:spPr/>
        <p:txBody>
          <a:bodyPr/>
          <a:lstStyle/>
          <a:p>
            <a:r>
              <a:rPr lang="en-US" dirty="0"/>
              <a:t>Conference CFP</a:t>
            </a:r>
            <a:endParaRPr lang="en-GB" dirty="0"/>
          </a:p>
        </p:txBody>
      </p:sp>
      <p:pic>
        <p:nvPicPr>
          <p:cNvPr id="3082" name="Picture 3" descr="http://iceb2018.johogo.com/res/ICEB-logo.jpg">
            <a:hlinkClick r:id="rId3"/>
            <a:extLst>
              <a:ext uri="{FF2B5EF4-FFF2-40B4-BE49-F238E27FC236}">
                <a16:creationId xmlns:a16="http://schemas.microsoft.com/office/drawing/2014/main" id="{FBFF2A3B-8C96-4443-A8F8-E0B17C7732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011" y="2208415"/>
            <a:ext cx="1143000" cy="1066800"/>
          </a:xfrm>
          <a:prstGeom prst="rect">
            <a:avLst/>
          </a:prstGeom>
          <a:noFill/>
          <a:extLst>
            <a:ext uri="{909E8E84-426E-40DD-AFC4-6F175D3DCCD1}">
              <a14:hiddenFill xmlns:a14="http://schemas.microsoft.com/office/drawing/2010/main">
                <a:solidFill>
                  <a:srgbClr val="FFFFFF"/>
                </a:solidFill>
              </a14:hiddenFill>
            </a:ext>
          </a:extLst>
        </p:spPr>
      </p:pic>
      <p:pic>
        <p:nvPicPr>
          <p:cNvPr id="3081" name="Picture 4">
            <a:extLst>
              <a:ext uri="{FF2B5EF4-FFF2-40B4-BE49-F238E27FC236}">
                <a16:creationId xmlns:a16="http://schemas.microsoft.com/office/drawing/2014/main" id="{31FBBCA5-E81B-4A55-AA61-CF9228B33AF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9011" y="3275215"/>
            <a:ext cx="1728788" cy="91440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1" descr="http://iceb2018.johogo.com/res/AIS_AC_logo.jpg">
            <a:hlinkClick r:id="rId6"/>
            <a:extLst>
              <a:ext uri="{FF2B5EF4-FFF2-40B4-BE49-F238E27FC236}">
                <a16:creationId xmlns:a16="http://schemas.microsoft.com/office/drawing/2014/main" id="{90DED8D1-AAA8-456F-8C2D-D9171C98040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9011" y="4189615"/>
            <a:ext cx="1066800" cy="10668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11">
            <a:extLst>
              <a:ext uri="{FF2B5EF4-FFF2-40B4-BE49-F238E27FC236}">
                <a16:creationId xmlns:a16="http://schemas.microsoft.com/office/drawing/2014/main" id="{75CDBEDC-B80F-4D09-BD6D-FAF6E2DAD0F0}"/>
              </a:ext>
            </a:extLst>
          </p:cNvPr>
          <p:cNvSpPr>
            <a:spLocks noChangeArrowheads="1"/>
          </p:cNvSpPr>
          <p:nvPr/>
        </p:nvSpPr>
        <p:spPr bwMode="auto">
          <a:xfrm>
            <a:off x="399011" y="175121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anose="020B0604020202020204" pitchFamily="34" charset="0"/>
                <a:cs typeface="Arial" panose="020B0604020202020204" pitchFamily="34" charset="0"/>
              </a:rPr>
              <a:t>The 19th International Conference on Electronic Business</a:t>
            </a:r>
            <a:endParaRPr kumimoji="0" lang="en-US" altLang="zh-CN" sz="1000" b="0" i="0" u="none" strike="noStrike" cap="none" normalizeH="0" baseline="0">
              <a:ln>
                <a:noFill/>
              </a:ln>
              <a:solidFill>
                <a:srgbClr val="000000"/>
              </a:solidFill>
              <a:effectLst/>
              <a:latin typeface="Arial" panose="020B0604020202020204" pitchFamily="34" charset="0"/>
              <a:ea typeface="DengXian" panose="02010600030101010101" pitchFamily="2" charset="-122"/>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000" b="0" i="0" u="none" strike="noStrike" cap="none" normalizeH="0" baseline="0">
                <a:ln>
                  <a:noFill/>
                </a:ln>
                <a:solidFill>
                  <a:srgbClr val="000000"/>
                </a:solidFill>
                <a:effectLst/>
                <a:latin typeface="Arial" panose="020B0604020202020204" pitchFamily="34" charset="0"/>
                <a:ea typeface="DengXian" panose="02010600030101010101" pitchFamily="2" charset="-122"/>
                <a:cs typeface="Arial" panose="020B0604020202020204" pitchFamily="34" charset="0"/>
              </a:rPr>
              <a:t>            </a:t>
            </a:r>
            <a:endParaRPr kumimoji="0" lang="en-US" altLang="zh-CN" sz="1800" b="0" i="0" u="none" strike="noStrike" cap="none" normalizeH="0" baseline="0">
              <a:ln>
                <a:noFill/>
              </a:ln>
              <a:solidFill>
                <a:schemeClr val="tx1"/>
              </a:solidFill>
              <a:effectLst/>
              <a:latin typeface="Arial" panose="020B0604020202020204" pitchFamily="34" charset="0"/>
            </a:endParaRPr>
          </a:p>
        </p:txBody>
      </p:sp>
      <p:sp>
        <p:nvSpPr>
          <p:cNvPr id="9" name="Rectangle 12">
            <a:extLst>
              <a:ext uri="{FF2B5EF4-FFF2-40B4-BE49-F238E27FC236}">
                <a16:creationId xmlns:a16="http://schemas.microsoft.com/office/drawing/2014/main" id="{23CB9B32-1C6E-4BB5-81EB-EF05702C23B7}"/>
              </a:ext>
            </a:extLst>
          </p:cNvPr>
          <p:cNvSpPr>
            <a:spLocks noChangeArrowheads="1"/>
          </p:cNvSpPr>
          <p:nvPr/>
        </p:nvSpPr>
        <p:spPr bwMode="auto">
          <a:xfrm>
            <a:off x="399011" y="327521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000" b="0" i="0" u="none" strike="noStrike" cap="none" normalizeH="0" baseline="0">
                <a:ln>
                  <a:noFill/>
                </a:ln>
                <a:solidFill>
                  <a:srgbClr val="000000"/>
                </a:solidFill>
                <a:effectLst/>
                <a:latin typeface="Arial" panose="020B0604020202020204" pitchFamily="34" charset="0"/>
                <a:ea typeface="DengXian" panose="02010600030101010101" pitchFamily="2" charset="-122"/>
                <a:cs typeface="Arial" panose="020B0604020202020204" pitchFamily="34" charset="0"/>
              </a:rPr>
              <a:t>           </a:t>
            </a:r>
            <a:endParaRPr kumimoji="0" lang="en-US" altLang="zh-CN" sz="1800" b="0" i="0" u="none" strike="noStrike" cap="none" normalizeH="0" baseline="0">
              <a:ln>
                <a:noFill/>
              </a:ln>
              <a:solidFill>
                <a:schemeClr val="tx1"/>
              </a:solidFill>
              <a:effectLst/>
              <a:latin typeface="Arial" panose="020B0604020202020204" pitchFamily="34" charset="0"/>
            </a:endParaRPr>
          </a:p>
        </p:txBody>
      </p:sp>
      <p:sp>
        <p:nvSpPr>
          <p:cNvPr id="10" name="Rectangle 13">
            <a:extLst>
              <a:ext uri="{FF2B5EF4-FFF2-40B4-BE49-F238E27FC236}">
                <a16:creationId xmlns:a16="http://schemas.microsoft.com/office/drawing/2014/main" id="{F9D813B4-D9D0-4CC7-B36B-869903D57408}"/>
              </a:ext>
            </a:extLst>
          </p:cNvPr>
          <p:cNvSpPr>
            <a:spLocks noChangeArrowheads="1"/>
          </p:cNvSpPr>
          <p:nvPr/>
        </p:nvSpPr>
        <p:spPr bwMode="auto">
          <a:xfrm>
            <a:off x="399011" y="418961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000" b="0" i="0" u="none" strike="noStrike" cap="none" normalizeH="0" baseline="0">
                <a:ln>
                  <a:noFill/>
                </a:ln>
                <a:solidFill>
                  <a:srgbClr val="000000"/>
                </a:solidFill>
                <a:effectLst/>
                <a:latin typeface="Arial" panose="020B0604020202020204" pitchFamily="34" charset="0"/>
                <a:ea typeface="DengXian" panose="02010600030101010101" pitchFamily="2" charset="-122"/>
                <a:cs typeface="Arial" panose="020B0604020202020204" pitchFamily="34" charset="0"/>
              </a:rPr>
              <a:t>     </a:t>
            </a:r>
            <a:endParaRPr kumimoji="0" lang="en-US" altLang="zh-CN" sz="1800" b="0" i="0" u="none" strike="noStrike" cap="none" normalizeH="0" baseline="0">
              <a:ln>
                <a:noFill/>
              </a:ln>
              <a:solidFill>
                <a:schemeClr val="tx1"/>
              </a:solidFill>
              <a:effectLst/>
              <a:latin typeface="Arial" panose="020B0604020202020204" pitchFamily="34" charset="0"/>
            </a:endParaRPr>
          </a:p>
        </p:txBody>
      </p:sp>
      <p:sp>
        <p:nvSpPr>
          <p:cNvPr id="11" name="Rectangle 14">
            <a:extLst>
              <a:ext uri="{FF2B5EF4-FFF2-40B4-BE49-F238E27FC236}">
                <a16:creationId xmlns:a16="http://schemas.microsoft.com/office/drawing/2014/main" id="{C9454A9E-7301-44EF-BD1C-81C7A4EA3417}"/>
              </a:ext>
            </a:extLst>
          </p:cNvPr>
          <p:cNvSpPr>
            <a:spLocks noChangeArrowheads="1"/>
          </p:cNvSpPr>
          <p:nvPr/>
        </p:nvSpPr>
        <p:spPr bwMode="auto">
          <a:xfrm>
            <a:off x="399011" y="525641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000" b="0" i="0" u="none" strike="noStrike" cap="none" normalizeH="0" baseline="0">
                <a:ln>
                  <a:noFill/>
                </a:ln>
                <a:solidFill>
                  <a:srgbClr val="000000"/>
                </a:solidFill>
                <a:effectLst/>
                <a:latin typeface="Arial" panose="020B0604020202020204" pitchFamily="34" charset="0"/>
                <a:ea typeface="DengXian" panose="02010600030101010101" pitchFamily="2" charset="-122"/>
                <a:cs typeface="Arial" panose="020B0604020202020204" pitchFamily="34" charset="0"/>
              </a:rPr>
              <a:t>   </a:t>
            </a:r>
            <a:r>
              <a:rPr kumimoji="0" lang="en-GB" altLang="zh-CN" sz="400" b="0" i="0" u="none" strike="noStrike" cap="none" normalizeH="0" baseline="0">
                <a:ln>
                  <a:noFill/>
                </a:ln>
                <a:solidFill>
                  <a:schemeClr val="tx1"/>
                </a:solidFill>
                <a:effectLst/>
              </a:rPr>
              <a:t> </a:t>
            </a:r>
            <a:endParaRPr kumimoji="0" lang="en-GB" altLang="zh-CN"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7728162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4500F02-AA15-4F64-92FA-6A059802783B}"/>
              </a:ext>
            </a:extLst>
          </p:cNvPr>
          <p:cNvSpPr>
            <a:spLocks noGrp="1"/>
          </p:cNvSpPr>
          <p:nvPr>
            <p:ph idx="1"/>
          </p:nvPr>
        </p:nvSpPr>
        <p:spPr>
          <a:xfrm>
            <a:off x="341571" y="1825625"/>
            <a:ext cx="6702081" cy="4351338"/>
          </a:xfrm>
        </p:spPr>
        <p:txBody>
          <a:bodyPr/>
          <a:lstStyle/>
          <a:p>
            <a:r>
              <a:rPr lang="en-GB" dirty="0"/>
              <a:t>Traditional Date</a:t>
            </a:r>
          </a:p>
          <a:p>
            <a:pPr lvl="1"/>
            <a:r>
              <a:rPr lang="en-GB" dirty="0"/>
              <a:t>8-12 December 2019</a:t>
            </a:r>
          </a:p>
          <a:p>
            <a:pPr lvl="1"/>
            <a:r>
              <a:rPr lang="en-GB" dirty="0"/>
              <a:t>Right before ICIS 2019 in Munich, Germany</a:t>
            </a:r>
          </a:p>
          <a:p>
            <a:pPr lvl="1"/>
            <a:r>
              <a:rPr lang="en-GB" dirty="0"/>
              <a:t>Can be held in Hilton</a:t>
            </a:r>
          </a:p>
          <a:p>
            <a:r>
              <a:rPr lang="en-GB" dirty="0"/>
              <a:t>Flexible Date</a:t>
            </a:r>
          </a:p>
          <a:p>
            <a:pPr marL="671503" lvl="1" indent="-285750"/>
            <a:r>
              <a:rPr lang="en-GB" dirty="0"/>
              <a:t>20-24 October 2019</a:t>
            </a:r>
          </a:p>
          <a:p>
            <a:pPr marL="671503" lvl="1" indent="-285750"/>
            <a:r>
              <a:rPr lang="en-GB" dirty="0"/>
              <a:t>Beautiful autumn scenery</a:t>
            </a:r>
          </a:p>
          <a:p>
            <a:pPr marL="671503" lvl="1" indent="-285750"/>
            <a:r>
              <a:rPr lang="en-GB" dirty="0"/>
              <a:t>Can be held in Hilton (not assured)</a:t>
            </a:r>
          </a:p>
          <a:p>
            <a:pPr marL="671503" lvl="1" indent="-285750"/>
            <a:r>
              <a:rPr lang="en-GB" dirty="0"/>
              <a:t>The backup conference venue is the university campus</a:t>
            </a:r>
          </a:p>
          <a:p>
            <a:pPr marL="0" indent="0">
              <a:buNone/>
            </a:pPr>
            <a:endParaRPr lang="en-GB" dirty="0"/>
          </a:p>
        </p:txBody>
      </p:sp>
      <p:sp>
        <p:nvSpPr>
          <p:cNvPr id="3" name="Title 2">
            <a:extLst>
              <a:ext uri="{FF2B5EF4-FFF2-40B4-BE49-F238E27FC236}">
                <a16:creationId xmlns:a16="http://schemas.microsoft.com/office/drawing/2014/main" id="{BA83F9F0-A784-429A-B267-48D029C22D3C}"/>
              </a:ext>
            </a:extLst>
          </p:cNvPr>
          <p:cNvSpPr>
            <a:spLocks noGrp="1"/>
          </p:cNvSpPr>
          <p:nvPr>
            <p:ph type="title"/>
          </p:nvPr>
        </p:nvSpPr>
        <p:spPr/>
        <p:txBody>
          <a:bodyPr/>
          <a:lstStyle/>
          <a:p>
            <a:r>
              <a:rPr lang="en-US" altLang="en-US" sz="3600" b="0" u="sng" dirty="0">
                <a:solidFill>
                  <a:srgbClr val="0000FF"/>
                </a:solidFill>
                <a:ea typeface="DengXian" panose="02010600030101010101" pitchFamily="2" charset="-122"/>
                <a:cs typeface="Times New Roman" panose="02020603050405020304" pitchFamily="18" charset="0"/>
                <a:hlinkClick r:id="rId2"/>
              </a:rPr>
              <a:t>Conference date</a:t>
            </a:r>
            <a:br>
              <a:rPr lang="en-GB" altLang="en-US" sz="3600" b="0" dirty="0"/>
            </a:br>
            <a:endParaRPr lang="en-GB" dirty="0"/>
          </a:p>
        </p:txBody>
      </p:sp>
      <p:pic>
        <p:nvPicPr>
          <p:cNvPr id="4098" name="Picture 2" descr="Image result for uk autumn newcastle upon tyne">
            <a:extLst>
              <a:ext uri="{FF2B5EF4-FFF2-40B4-BE49-F238E27FC236}">
                <a16:creationId xmlns:a16="http://schemas.microsoft.com/office/drawing/2014/main" id="{57E95CDA-7F1F-497E-A15F-2475F89BA60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99811" y="4333803"/>
            <a:ext cx="1751214" cy="161128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31AFD06A-83C7-4265-9DED-28E6807A42EF}"/>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6544763" y="1510313"/>
            <a:ext cx="2257666" cy="1511768"/>
          </a:xfrm>
          <a:prstGeom prst="rect">
            <a:avLst/>
          </a:prstGeom>
        </p:spPr>
      </p:pic>
    </p:spTree>
    <p:extLst>
      <p:ext uri="{BB962C8B-B14F-4D97-AF65-F5344CB8AC3E}">
        <p14:creationId xmlns:p14="http://schemas.microsoft.com/office/powerpoint/2010/main" val="32887620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46DB23E-84F6-4BB8-B1A0-D3E1DDE2750C}"/>
              </a:ext>
            </a:extLst>
          </p:cNvPr>
          <p:cNvSpPr>
            <a:spLocks noGrp="1"/>
          </p:cNvSpPr>
          <p:nvPr>
            <p:ph idx="1"/>
          </p:nvPr>
        </p:nvSpPr>
        <p:spPr>
          <a:xfrm>
            <a:off x="341572" y="1510313"/>
            <a:ext cx="8446317" cy="745779"/>
          </a:xfrm>
        </p:spPr>
        <p:txBody>
          <a:bodyPr/>
          <a:lstStyle/>
          <a:p>
            <a:r>
              <a:rPr lang="en-US" i="1" dirty="0"/>
              <a:t>Artificial Intelligence Empowered Business Processes</a:t>
            </a:r>
          </a:p>
          <a:p>
            <a:endParaRPr lang="en-GB" dirty="0"/>
          </a:p>
        </p:txBody>
      </p:sp>
      <p:sp>
        <p:nvSpPr>
          <p:cNvPr id="3" name="Title 2">
            <a:extLst>
              <a:ext uri="{FF2B5EF4-FFF2-40B4-BE49-F238E27FC236}">
                <a16:creationId xmlns:a16="http://schemas.microsoft.com/office/drawing/2014/main" id="{53F86248-B5C6-42D6-A57D-5C4499093F53}"/>
              </a:ext>
            </a:extLst>
          </p:cNvPr>
          <p:cNvSpPr>
            <a:spLocks noGrp="1"/>
          </p:cNvSpPr>
          <p:nvPr>
            <p:ph type="title"/>
          </p:nvPr>
        </p:nvSpPr>
        <p:spPr>
          <a:xfrm>
            <a:off x="341572" y="369731"/>
            <a:ext cx="8458121" cy="1140582"/>
          </a:xfrm>
        </p:spPr>
        <p:txBody>
          <a:bodyPr/>
          <a:lstStyle/>
          <a:p>
            <a:r>
              <a:rPr lang="en-US" dirty="0"/>
              <a:t>Conference Theme and Tracks</a:t>
            </a:r>
            <a:endParaRPr lang="en-GB" dirty="0"/>
          </a:p>
        </p:txBody>
      </p:sp>
      <p:sp>
        <p:nvSpPr>
          <p:cNvPr id="5" name="TextBox 4">
            <a:extLst>
              <a:ext uri="{FF2B5EF4-FFF2-40B4-BE49-F238E27FC236}">
                <a16:creationId xmlns:a16="http://schemas.microsoft.com/office/drawing/2014/main" id="{0C85A1BF-9F2D-4637-BF38-796D0DE7D958}"/>
              </a:ext>
            </a:extLst>
          </p:cNvPr>
          <p:cNvSpPr txBox="1"/>
          <p:nvPr/>
        </p:nvSpPr>
        <p:spPr>
          <a:xfrm>
            <a:off x="581891" y="2256092"/>
            <a:ext cx="4544292" cy="2123658"/>
          </a:xfrm>
          <a:prstGeom prst="rect">
            <a:avLst/>
          </a:prstGeom>
          <a:noFill/>
        </p:spPr>
        <p:txBody>
          <a:bodyPr wrap="square" rtlCol="0">
            <a:spAutoFit/>
          </a:bodyPr>
          <a:lstStyle/>
          <a:p>
            <a:r>
              <a:rPr lang="en-US" sz="1200" dirty="0"/>
              <a:t>Track 1. Smart city</a:t>
            </a:r>
            <a:endParaRPr lang="en-GB" sz="1200" dirty="0"/>
          </a:p>
          <a:p>
            <a:r>
              <a:rPr lang="en-US" sz="1200" dirty="0"/>
              <a:t>Track 2. Big data analytics and business intelligence</a:t>
            </a:r>
            <a:endParaRPr lang="en-GB" sz="1200" dirty="0"/>
          </a:p>
          <a:p>
            <a:r>
              <a:rPr lang="en-US" sz="1200" dirty="0"/>
              <a:t>Track 3. Blockchain and smart technologies</a:t>
            </a:r>
            <a:endParaRPr lang="en-GB" sz="1200" dirty="0"/>
          </a:p>
          <a:p>
            <a:r>
              <a:rPr lang="en-US" sz="1200" dirty="0"/>
              <a:t>Track 4. Artificial intelligence and its applications</a:t>
            </a:r>
            <a:endParaRPr lang="en-GB" sz="1200" dirty="0"/>
          </a:p>
          <a:p>
            <a:r>
              <a:rPr lang="en-US" sz="1200" dirty="0"/>
              <a:t>Track 5. Cultural and social issues related to electronic business</a:t>
            </a:r>
            <a:endParaRPr lang="en-GB" sz="1200" dirty="0"/>
          </a:p>
          <a:p>
            <a:r>
              <a:rPr lang="en-US" sz="1200" dirty="0"/>
              <a:t>Track 6. Digital marketing and consumer behavior</a:t>
            </a:r>
            <a:endParaRPr lang="en-GB" sz="1200" dirty="0"/>
          </a:p>
          <a:p>
            <a:r>
              <a:rPr lang="en-US" sz="1200" dirty="0"/>
              <a:t>Track 7. Digital transformations in enterprises </a:t>
            </a:r>
            <a:endParaRPr lang="en-GB" sz="1200" dirty="0"/>
          </a:p>
          <a:p>
            <a:r>
              <a:rPr lang="en-US" sz="1200" dirty="0"/>
              <a:t>Track 8. E-entrepreneurship</a:t>
            </a:r>
            <a:endParaRPr lang="en-GB" sz="1200" dirty="0"/>
          </a:p>
          <a:p>
            <a:r>
              <a:rPr lang="en-US" sz="1200" dirty="0"/>
              <a:t>Track 9. E-governance, policy and law</a:t>
            </a:r>
            <a:endParaRPr lang="en-GB" sz="1200" dirty="0"/>
          </a:p>
          <a:p>
            <a:r>
              <a:rPr lang="en-US" sz="1200" dirty="0"/>
              <a:t>Track 10. E-healthcare </a:t>
            </a:r>
            <a:endParaRPr lang="en-GB" sz="1200" dirty="0"/>
          </a:p>
          <a:p>
            <a:r>
              <a:rPr lang="en-US" sz="1200" dirty="0"/>
              <a:t>Track 11. Knowledge management and sharing</a:t>
            </a:r>
            <a:endParaRPr lang="en-GB" sz="1200" dirty="0"/>
          </a:p>
        </p:txBody>
      </p:sp>
      <p:sp>
        <p:nvSpPr>
          <p:cNvPr id="6" name="Rectangle 5">
            <a:extLst>
              <a:ext uri="{FF2B5EF4-FFF2-40B4-BE49-F238E27FC236}">
                <a16:creationId xmlns:a16="http://schemas.microsoft.com/office/drawing/2014/main" id="{64C2A1CD-161D-48B4-B6C5-EF479647B2A6}"/>
              </a:ext>
            </a:extLst>
          </p:cNvPr>
          <p:cNvSpPr/>
          <p:nvPr/>
        </p:nvSpPr>
        <p:spPr>
          <a:xfrm>
            <a:off x="4380808" y="3885965"/>
            <a:ext cx="4572000" cy="2123658"/>
          </a:xfrm>
          <a:prstGeom prst="rect">
            <a:avLst/>
          </a:prstGeom>
        </p:spPr>
        <p:txBody>
          <a:bodyPr>
            <a:spAutoFit/>
          </a:bodyPr>
          <a:lstStyle/>
          <a:p>
            <a:r>
              <a:rPr lang="en-US" sz="1200" dirty="0"/>
              <a:t>Track 12. New technology acceptance, adoption and diffusion</a:t>
            </a:r>
            <a:endParaRPr lang="en-GB" sz="1200" dirty="0"/>
          </a:p>
          <a:p>
            <a:r>
              <a:rPr lang="en-US" sz="1200" dirty="0"/>
              <a:t>Track 13. Security, trust, and privacy issues</a:t>
            </a:r>
            <a:endParaRPr lang="en-GB" sz="1200" dirty="0"/>
          </a:p>
          <a:p>
            <a:r>
              <a:rPr lang="en-US" sz="1200" dirty="0"/>
              <a:t>Track 14. Internet of Things</a:t>
            </a:r>
            <a:endParaRPr lang="en-GB" sz="1200" dirty="0"/>
          </a:p>
          <a:p>
            <a:r>
              <a:rPr lang="en-US" sz="1200" dirty="0"/>
              <a:t>Track 15. Smart homes</a:t>
            </a:r>
            <a:endParaRPr lang="en-GB" sz="1200" dirty="0"/>
          </a:p>
          <a:p>
            <a:r>
              <a:rPr lang="en-US" sz="1200" dirty="0"/>
              <a:t>Track 16. Smart manufacturing</a:t>
            </a:r>
            <a:endParaRPr lang="en-GB" sz="1200" dirty="0"/>
          </a:p>
          <a:p>
            <a:r>
              <a:rPr lang="en-US" sz="1200" dirty="0"/>
              <a:t>Track 17. Smart tourism and hospitality</a:t>
            </a:r>
            <a:endParaRPr lang="en-GB" sz="1200" dirty="0"/>
          </a:p>
          <a:p>
            <a:r>
              <a:rPr lang="en-US" sz="1200" dirty="0"/>
              <a:t>Track 18. Social media and social computing</a:t>
            </a:r>
            <a:endParaRPr lang="en-GB" sz="1200" dirty="0"/>
          </a:p>
          <a:p>
            <a:r>
              <a:rPr lang="en-US" sz="1200" dirty="0"/>
              <a:t>Track 19. Strategies and models of electronic business</a:t>
            </a:r>
            <a:endParaRPr lang="en-GB" sz="1200" dirty="0"/>
          </a:p>
          <a:p>
            <a:r>
              <a:rPr lang="en-US" sz="1200" dirty="0"/>
              <a:t>Track 20. Supply chain management and e-logistics</a:t>
            </a:r>
            <a:endParaRPr lang="en-GB" sz="1200" dirty="0"/>
          </a:p>
          <a:p>
            <a:r>
              <a:rPr lang="en-US" sz="1200" dirty="0"/>
              <a:t>Track 21. Virtual communities and social commerce</a:t>
            </a:r>
            <a:endParaRPr lang="en-GB" sz="1200" dirty="0"/>
          </a:p>
          <a:p>
            <a:r>
              <a:rPr lang="en-US" sz="1200" dirty="0"/>
              <a:t>Track 22. Web mining and recommendation systems</a:t>
            </a:r>
            <a:endParaRPr lang="en-GB" sz="1200" dirty="0"/>
          </a:p>
        </p:txBody>
      </p:sp>
      <p:pic>
        <p:nvPicPr>
          <p:cNvPr id="8" name="Picture 7">
            <a:extLst>
              <a:ext uri="{FF2B5EF4-FFF2-40B4-BE49-F238E27FC236}">
                <a16:creationId xmlns:a16="http://schemas.microsoft.com/office/drawing/2014/main" id="{D72A259F-E324-4E0A-AC84-DEC16BEEC517}"/>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846617" y="2046709"/>
            <a:ext cx="2391987" cy="1666418"/>
          </a:xfrm>
          <a:prstGeom prst="rect">
            <a:avLst/>
          </a:prstGeom>
        </p:spPr>
      </p:pic>
      <p:pic>
        <p:nvPicPr>
          <p:cNvPr id="11" name="Picture 10">
            <a:extLst>
              <a:ext uri="{FF2B5EF4-FFF2-40B4-BE49-F238E27FC236}">
                <a16:creationId xmlns:a16="http://schemas.microsoft.com/office/drawing/2014/main" id="{115524CA-B491-4836-8B8B-A60E9AEFF092}"/>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172088" y="4853415"/>
            <a:ext cx="2374676" cy="1335755"/>
          </a:xfrm>
          <a:prstGeom prst="rect">
            <a:avLst/>
          </a:prstGeom>
        </p:spPr>
      </p:pic>
    </p:spTree>
    <p:extLst>
      <p:ext uri="{BB962C8B-B14F-4D97-AF65-F5344CB8AC3E}">
        <p14:creationId xmlns:p14="http://schemas.microsoft.com/office/powerpoint/2010/main" val="8890371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55E3791-6BCE-4130-84C9-DBA253157B8A}"/>
              </a:ext>
            </a:extLst>
          </p:cNvPr>
          <p:cNvSpPr>
            <a:spLocks noGrp="1"/>
          </p:cNvSpPr>
          <p:nvPr>
            <p:ph type="title"/>
          </p:nvPr>
        </p:nvSpPr>
        <p:spPr>
          <a:xfrm>
            <a:off x="341570" y="394139"/>
            <a:ext cx="5829300" cy="1573206"/>
          </a:xfrm>
        </p:spPr>
        <p:txBody>
          <a:bodyPr>
            <a:normAutofit fontScale="90000"/>
          </a:bodyPr>
          <a:lstStyle/>
          <a:p>
            <a:r>
              <a:rPr lang="en-US" dirty="0"/>
              <a:t>Milestones of required activities</a:t>
            </a:r>
            <a:br>
              <a:rPr lang="en-GB" dirty="0"/>
            </a:br>
            <a:endParaRPr lang="en-GB" dirty="0"/>
          </a:p>
        </p:txBody>
      </p:sp>
      <p:graphicFrame>
        <p:nvGraphicFramePr>
          <p:cNvPr id="4" name="Table 3">
            <a:extLst>
              <a:ext uri="{FF2B5EF4-FFF2-40B4-BE49-F238E27FC236}">
                <a16:creationId xmlns:a16="http://schemas.microsoft.com/office/drawing/2014/main" id="{C107B03C-35DA-4B58-B668-9691C6AD04D9}"/>
              </a:ext>
            </a:extLst>
          </p:cNvPr>
          <p:cNvGraphicFramePr>
            <a:graphicFrameLocks noGrp="1"/>
          </p:cNvGraphicFramePr>
          <p:nvPr>
            <p:extLst>
              <p:ext uri="{D42A27DB-BD31-4B8C-83A1-F6EECF244321}">
                <p14:modId xmlns:p14="http://schemas.microsoft.com/office/powerpoint/2010/main" val="590218923"/>
              </p:ext>
            </p:extLst>
          </p:nvPr>
        </p:nvGraphicFramePr>
        <p:xfrm>
          <a:off x="1052946" y="1967344"/>
          <a:ext cx="7004858" cy="4372491"/>
        </p:xfrm>
        <a:graphic>
          <a:graphicData uri="http://schemas.openxmlformats.org/drawingml/2006/table">
            <a:tbl>
              <a:tblPr firstRow="1" firstCol="1" bandRow="1">
                <a:tableStyleId>{5C22544A-7EE6-4342-B048-85BDC9FD1C3A}</a:tableStyleId>
              </a:tblPr>
              <a:tblGrid>
                <a:gridCol w="1572365">
                  <a:extLst>
                    <a:ext uri="{9D8B030D-6E8A-4147-A177-3AD203B41FA5}">
                      <a16:colId xmlns:a16="http://schemas.microsoft.com/office/drawing/2014/main" val="1475706363"/>
                    </a:ext>
                  </a:extLst>
                </a:gridCol>
                <a:gridCol w="5432493">
                  <a:extLst>
                    <a:ext uri="{9D8B030D-6E8A-4147-A177-3AD203B41FA5}">
                      <a16:colId xmlns:a16="http://schemas.microsoft.com/office/drawing/2014/main" val="2409578484"/>
                    </a:ext>
                  </a:extLst>
                </a:gridCol>
              </a:tblGrid>
              <a:tr h="208214">
                <a:tc>
                  <a:txBody>
                    <a:bodyPr/>
                    <a:lstStyle/>
                    <a:p>
                      <a:pPr algn="just">
                        <a:spcAft>
                          <a:spcPts val="0"/>
                        </a:spcAft>
                      </a:pPr>
                      <a:r>
                        <a:rPr lang="en-GB" sz="900" kern="0">
                          <a:effectLst/>
                        </a:rPr>
                        <a:t>Dates</a:t>
                      </a:r>
                      <a:endParaRPr lang="en-GB" sz="1050" kern="100">
                        <a:effectLst/>
                        <a:latin typeface="DengXian" panose="02010600030101010101" pitchFamily="2" charset="-122"/>
                        <a:ea typeface="DengXian"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GB" sz="900" kern="0">
                          <a:effectLst/>
                        </a:rPr>
                        <a:t>Activities</a:t>
                      </a:r>
                      <a:endParaRPr lang="en-GB" sz="1050" kern="100">
                        <a:effectLst/>
                        <a:latin typeface="DengXian" panose="02010600030101010101" pitchFamily="2" charset="-122"/>
                        <a:ea typeface="DengXia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2460376974"/>
                  </a:ext>
                </a:extLst>
              </a:tr>
              <a:tr h="208214">
                <a:tc>
                  <a:txBody>
                    <a:bodyPr/>
                    <a:lstStyle/>
                    <a:p>
                      <a:pPr algn="just">
                        <a:spcAft>
                          <a:spcPts val="0"/>
                        </a:spcAft>
                      </a:pPr>
                      <a:r>
                        <a:rPr lang="en-GB" sz="900" kern="0">
                          <a:effectLst/>
                        </a:rPr>
                        <a:t>December 31 2018</a:t>
                      </a:r>
                      <a:endParaRPr lang="en-GB" sz="1050" kern="100">
                        <a:effectLst/>
                        <a:latin typeface="DengXian" panose="02010600030101010101" pitchFamily="2" charset="-122"/>
                        <a:ea typeface="DengXian"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GB" sz="900" kern="0">
                          <a:effectLst/>
                        </a:rPr>
                        <a:t>CFP Final Version Finalized</a:t>
                      </a:r>
                      <a:endParaRPr lang="en-GB" sz="1050" kern="100">
                        <a:effectLst/>
                        <a:latin typeface="DengXian" panose="02010600030101010101" pitchFamily="2" charset="-122"/>
                        <a:ea typeface="DengXia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266605341"/>
                  </a:ext>
                </a:extLst>
              </a:tr>
              <a:tr h="208214">
                <a:tc>
                  <a:txBody>
                    <a:bodyPr/>
                    <a:lstStyle/>
                    <a:p>
                      <a:pPr algn="just">
                        <a:spcAft>
                          <a:spcPts val="0"/>
                        </a:spcAft>
                      </a:pPr>
                      <a:r>
                        <a:rPr lang="en-GB" sz="900" kern="0">
                          <a:effectLst/>
                        </a:rPr>
                        <a:t>January 31 2019</a:t>
                      </a:r>
                      <a:endParaRPr lang="en-GB" sz="1050" kern="100">
                        <a:effectLst/>
                        <a:latin typeface="DengXian" panose="02010600030101010101" pitchFamily="2" charset="-122"/>
                        <a:ea typeface="DengXian"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GB" sz="900" kern="0">
                          <a:effectLst/>
                        </a:rPr>
                        <a:t>Programe Website Launched</a:t>
                      </a:r>
                      <a:endParaRPr lang="en-GB" sz="1050" kern="100">
                        <a:effectLst/>
                        <a:latin typeface="DengXian" panose="02010600030101010101" pitchFamily="2" charset="-122"/>
                        <a:ea typeface="DengXia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2038004589"/>
                  </a:ext>
                </a:extLst>
              </a:tr>
              <a:tr h="208214">
                <a:tc>
                  <a:txBody>
                    <a:bodyPr/>
                    <a:lstStyle/>
                    <a:p>
                      <a:pPr algn="just">
                        <a:spcAft>
                          <a:spcPts val="0"/>
                        </a:spcAft>
                      </a:pPr>
                      <a:r>
                        <a:rPr lang="en-GB" sz="900" kern="0">
                          <a:effectLst/>
                        </a:rPr>
                        <a:t>February 15 2019</a:t>
                      </a:r>
                      <a:endParaRPr lang="en-GB" sz="1050" kern="100">
                        <a:effectLst/>
                        <a:latin typeface="DengXian" panose="02010600030101010101" pitchFamily="2" charset="-122"/>
                        <a:ea typeface="DengXian"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GB" sz="900" kern="0">
                          <a:effectLst/>
                        </a:rPr>
                        <a:t>Committee on Board</a:t>
                      </a:r>
                      <a:endParaRPr lang="en-GB" sz="1050" kern="100">
                        <a:effectLst/>
                        <a:latin typeface="DengXian" panose="02010600030101010101" pitchFamily="2" charset="-122"/>
                        <a:ea typeface="DengXia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92620311"/>
                  </a:ext>
                </a:extLst>
              </a:tr>
              <a:tr h="208214">
                <a:tc>
                  <a:txBody>
                    <a:bodyPr/>
                    <a:lstStyle/>
                    <a:p>
                      <a:pPr algn="just">
                        <a:spcAft>
                          <a:spcPts val="0"/>
                        </a:spcAft>
                      </a:pPr>
                      <a:r>
                        <a:rPr lang="en-GB" sz="900" kern="0">
                          <a:effectLst/>
                        </a:rPr>
                        <a:t>March 31 2019</a:t>
                      </a:r>
                      <a:endParaRPr lang="en-GB" sz="1050" kern="100">
                        <a:effectLst/>
                        <a:latin typeface="DengXian" panose="02010600030101010101" pitchFamily="2" charset="-122"/>
                        <a:ea typeface="DengXian"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GB" sz="900" kern="0">
                          <a:effectLst/>
                        </a:rPr>
                        <a:t>First Round of Promotion of CFP,  Website Finalized</a:t>
                      </a:r>
                      <a:endParaRPr lang="en-GB" sz="1050" kern="100">
                        <a:effectLst/>
                        <a:latin typeface="DengXian" panose="02010600030101010101" pitchFamily="2" charset="-122"/>
                        <a:ea typeface="DengXia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628005219"/>
                  </a:ext>
                </a:extLst>
              </a:tr>
              <a:tr h="208214">
                <a:tc>
                  <a:txBody>
                    <a:bodyPr/>
                    <a:lstStyle/>
                    <a:p>
                      <a:pPr algn="just">
                        <a:spcAft>
                          <a:spcPts val="0"/>
                        </a:spcAft>
                      </a:pPr>
                      <a:r>
                        <a:rPr lang="en-GB" sz="900" kern="0">
                          <a:effectLst/>
                        </a:rPr>
                        <a:t>March 15 2019</a:t>
                      </a:r>
                      <a:endParaRPr lang="en-GB" sz="1050" kern="100">
                        <a:effectLst/>
                        <a:latin typeface="DengXian" panose="02010600030101010101" pitchFamily="2" charset="-122"/>
                        <a:ea typeface="DengXian"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GB" sz="900" kern="0">
                          <a:effectLst/>
                        </a:rPr>
                        <a:t>Confirmation of Keynote Speakers</a:t>
                      </a:r>
                      <a:endParaRPr lang="en-GB" sz="1050" kern="100">
                        <a:effectLst/>
                        <a:latin typeface="DengXian" panose="02010600030101010101" pitchFamily="2" charset="-122"/>
                        <a:ea typeface="DengXia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693454021"/>
                  </a:ext>
                </a:extLst>
              </a:tr>
              <a:tr h="208214">
                <a:tc>
                  <a:txBody>
                    <a:bodyPr/>
                    <a:lstStyle/>
                    <a:p>
                      <a:pPr algn="just">
                        <a:spcAft>
                          <a:spcPts val="0"/>
                        </a:spcAft>
                      </a:pPr>
                      <a:r>
                        <a:rPr lang="en-GB" sz="900" kern="0">
                          <a:effectLst/>
                        </a:rPr>
                        <a:t>April 30 2019</a:t>
                      </a:r>
                      <a:endParaRPr lang="en-GB" sz="1050" kern="100">
                        <a:effectLst/>
                        <a:latin typeface="DengXian" panose="02010600030101010101" pitchFamily="2" charset="-122"/>
                        <a:ea typeface="DengXian"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GB" sz="900" kern="0">
                          <a:effectLst/>
                        </a:rPr>
                        <a:t>Submission Portal Open</a:t>
                      </a:r>
                      <a:endParaRPr lang="en-GB" sz="1050" kern="100">
                        <a:effectLst/>
                        <a:latin typeface="DengXian" panose="02010600030101010101" pitchFamily="2" charset="-122"/>
                        <a:ea typeface="DengXia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027449796"/>
                  </a:ext>
                </a:extLst>
              </a:tr>
              <a:tr h="208214">
                <a:tc>
                  <a:txBody>
                    <a:bodyPr/>
                    <a:lstStyle/>
                    <a:p>
                      <a:pPr algn="just">
                        <a:spcAft>
                          <a:spcPts val="0"/>
                        </a:spcAft>
                      </a:pPr>
                      <a:r>
                        <a:rPr lang="en-GB" sz="900" kern="0">
                          <a:effectLst/>
                        </a:rPr>
                        <a:t>May 31 2019</a:t>
                      </a:r>
                      <a:endParaRPr lang="en-GB" sz="1050" kern="100">
                        <a:effectLst/>
                        <a:latin typeface="DengXian" panose="02010600030101010101" pitchFamily="2" charset="-122"/>
                        <a:ea typeface="DengXian"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GB" sz="900" kern="0">
                          <a:effectLst/>
                        </a:rPr>
                        <a:t>2</a:t>
                      </a:r>
                      <a:r>
                        <a:rPr lang="en-GB" sz="900" kern="0" baseline="30000">
                          <a:effectLst/>
                        </a:rPr>
                        <a:t>nd</a:t>
                      </a:r>
                      <a:r>
                        <a:rPr lang="en-GB" sz="900" kern="0">
                          <a:effectLst/>
                        </a:rPr>
                        <a:t> Round of Promotion of CFP</a:t>
                      </a:r>
                      <a:endParaRPr lang="en-GB" sz="1050" kern="100">
                        <a:effectLst/>
                        <a:latin typeface="DengXian" panose="02010600030101010101" pitchFamily="2" charset="-122"/>
                        <a:ea typeface="DengXia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3206730366"/>
                  </a:ext>
                </a:extLst>
              </a:tr>
              <a:tr h="208214">
                <a:tc>
                  <a:txBody>
                    <a:bodyPr/>
                    <a:lstStyle/>
                    <a:p>
                      <a:pPr algn="just">
                        <a:spcAft>
                          <a:spcPts val="0"/>
                        </a:spcAft>
                      </a:pPr>
                      <a:r>
                        <a:rPr lang="en-GB" sz="900" kern="0">
                          <a:effectLst/>
                        </a:rPr>
                        <a:t>August 31 2019</a:t>
                      </a:r>
                      <a:endParaRPr lang="en-GB" sz="1050" kern="100">
                        <a:effectLst/>
                        <a:latin typeface="DengXian" panose="02010600030101010101" pitchFamily="2" charset="-122"/>
                        <a:ea typeface="DengXian"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GB" sz="900" kern="0">
                          <a:effectLst/>
                        </a:rPr>
                        <a:t>Deadline for submitting papers or abstracts</a:t>
                      </a:r>
                      <a:endParaRPr lang="en-GB" sz="1050" kern="100">
                        <a:effectLst/>
                        <a:latin typeface="DengXian" panose="02010600030101010101" pitchFamily="2" charset="-122"/>
                        <a:ea typeface="DengXia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3938620736"/>
                  </a:ext>
                </a:extLst>
              </a:tr>
              <a:tr h="208214">
                <a:tc>
                  <a:txBody>
                    <a:bodyPr/>
                    <a:lstStyle/>
                    <a:p>
                      <a:pPr algn="just">
                        <a:spcAft>
                          <a:spcPts val="0"/>
                        </a:spcAft>
                      </a:pPr>
                      <a:r>
                        <a:rPr lang="en-GB" sz="900" kern="0">
                          <a:effectLst/>
                        </a:rPr>
                        <a:t>September 30 2019</a:t>
                      </a:r>
                      <a:endParaRPr lang="en-GB" sz="1050" kern="100">
                        <a:effectLst/>
                        <a:latin typeface="DengXian" panose="02010600030101010101" pitchFamily="2" charset="-122"/>
                        <a:ea typeface="DengXian"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GB" sz="900" kern="0">
                          <a:effectLst/>
                        </a:rPr>
                        <a:t>Notification of acceptance for conference presentation</a:t>
                      </a:r>
                      <a:endParaRPr lang="en-GB" sz="1050" kern="100">
                        <a:effectLst/>
                        <a:latin typeface="DengXian" panose="02010600030101010101" pitchFamily="2" charset="-122"/>
                        <a:ea typeface="DengXia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477961876"/>
                  </a:ext>
                </a:extLst>
              </a:tr>
              <a:tr h="208214">
                <a:tc>
                  <a:txBody>
                    <a:bodyPr/>
                    <a:lstStyle/>
                    <a:p>
                      <a:pPr algn="just">
                        <a:spcAft>
                          <a:spcPts val="0"/>
                        </a:spcAft>
                      </a:pPr>
                      <a:r>
                        <a:rPr lang="en-GB" sz="900" kern="0">
                          <a:effectLst/>
                        </a:rPr>
                        <a:t>October 31 2019</a:t>
                      </a:r>
                      <a:endParaRPr lang="en-GB" sz="1050" kern="100">
                        <a:effectLst/>
                        <a:latin typeface="DengXian" panose="02010600030101010101" pitchFamily="2" charset="-122"/>
                        <a:ea typeface="DengXian"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GB" sz="900" kern="0">
                          <a:effectLst/>
                        </a:rPr>
                        <a:t>Presenter's paper registration and last day of early-bird registration</a:t>
                      </a:r>
                      <a:endParaRPr lang="en-GB" sz="1050" kern="100">
                        <a:effectLst/>
                        <a:latin typeface="DengXian" panose="02010600030101010101" pitchFamily="2" charset="-122"/>
                        <a:ea typeface="DengXia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2936376948"/>
                  </a:ext>
                </a:extLst>
              </a:tr>
              <a:tr h="208214">
                <a:tc>
                  <a:txBody>
                    <a:bodyPr/>
                    <a:lstStyle/>
                    <a:p>
                      <a:pPr algn="just">
                        <a:spcAft>
                          <a:spcPts val="0"/>
                        </a:spcAft>
                      </a:pPr>
                      <a:r>
                        <a:rPr lang="en-GB" sz="900" kern="0">
                          <a:effectLst/>
                        </a:rPr>
                        <a:t>November 5 2019</a:t>
                      </a:r>
                      <a:endParaRPr lang="en-GB" sz="1050" kern="100">
                        <a:effectLst/>
                        <a:latin typeface="DengXian" panose="02010600030101010101" pitchFamily="2" charset="-122"/>
                        <a:ea typeface="DengXian"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GB" sz="900" kern="0">
                          <a:effectLst/>
                        </a:rPr>
                        <a:t>Program schedule announcement</a:t>
                      </a:r>
                      <a:endParaRPr lang="en-GB" sz="1050" kern="100">
                        <a:effectLst/>
                        <a:latin typeface="DengXian" panose="02010600030101010101" pitchFamily="2" charset="-122"/>
                        <a:ea typeface="DengXia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604148060"/>
                  </a:ext>
                </a:extLst>
              </a:tr>
              <a:tr h="416427">
                <a:tc>
                  <a:txBody>
                    <a:bodyPr/>
                    <a:lstStyle/>
                    <a:p>
                      <a:pPr algn="just">
                        <a:spcAft>
                          <a:spcPts val="0"/>
                        </a:spcAft>
                      </a:pPr>
                      <a:r>
                        <a:rPr lang="en-GB" sz="900" kern="0">
                          <a:effectLst/>
                        </a:rPr>
                        <a:t>November 15 2019</a:t>
                      </a:r>
                      <a:endParaRPr lang="en-GB" sz="1050" kern="100">
                        <a:effectLst/>
                        <a:latin typeface="DengXian" panose="02010600030101010101" pitchFamily="2" charset="-122"/>
                        <a:ea typeface="DengXian"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GB" sz="900" kern="0">
                          <a:effectLst/>
                        </a:rPr>
                        <a:t>Camera-ready preliminary paper submissions and last day of regular registration without US$50 late fee</a:t>
                      </a:r>
                      <a:endParaRPr lang="en-GB" sz="1050" kern="100">
                        <a:effectLst/>
                        <a:latin typeface="DengXian" panose="02010600030101010101" pitchFamily="2" charset="-122"/>
                        <a:ea typeface="DengXia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2118582211"/>
                  </a:ext>
                </a:extLst>
              </a:tr>
              <a:tr h="208214">
                <a:tc>
                  <a:txBody>
                    <a:bodyPr/>
                    <a:lstStyle/>
                    <a:p>
                      <a:pPr algn="just">
                        <a:spcAft>
                          <a:spcPts val="0"/>
                        </a:spcAft>
                      </a:pPr>
                      <a:r>
                        <a:rPr lang="en-GB" sz="900" kern="0">
                          <a:effectLst/>
                        </a:rPr>
                        <a:t>December 7 2019</a:t>
                      </a:r>
                      <a:endParaRPr lang="en-GB" sz="1050" kern="100">
                        <a:effectLst/>
                        <a:latin typeface="DengXian" panose="02010600030101010101" pitchFamily="2" charset="-122"/>
                        <a:ea typeface="DengXian"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GB" sz="900" kern="0">
                          <a:effectLst/>
                        </a:rPr>
                        <a:t>Web-posting of preliminary conference proceedings</a:t>
                      </a:r>
                      <a:endParaRPr lang="en-GB" sz="1050" kern="100">
                        <a:effectLst/>
                        <a:latin typeface="DengXian" panose="02010600030101010101" pitchFamily="2" charset="-122"/>
                        <a:ea typeface="DengXia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3604283323"/>
                  </a:ext>
                </a:extLst>
              </a:tr>
              <a:tr h="416427">
                <a:tc>
                  <a:txBody>
                    <a:bodyPr/>
                    <a:lstStyle/>
                    <a:p>
                      <a:pPr algn="just">
                        <a:spcAft>
                          <a:spcPts val="0"/>
                        </a:spcAft>
                      </a:pPr>
                      <a:r>
                        <a:rPr lang="en-GB" sz="900" kern="0">
                          <a:effectLst/>
                        </a:rPr>
                        <a:t>December 8-12 2019</a:t>
                      </a:r>
                      <a:endParaRPr lang="en-GB" sz="1050" kern="100">
                        <a:effectLst/>
                        <a:latin typeface="DengXian" panose="02010600030101010101" pitchFamily="2" charset="-122"/>
                        <a:ea typeface="DengXian"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GB" sz="900" kern="0">
                          <a:effectLst/>
                        </a:rPr>
                        <a:t>Conference events</a:t>
                      </a:r>
                      <a:endParaRPr lang="en-GB" sz="1050" kern="100">
                        <a:effectLst/>
                        <a:latin typeface="DengXian" panose="02010600030101010101" pitchFamily="2" charset="-122"/>
                        <a:ea typeface="DengXia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983085642"/>
                  </a:ext>
                </a:extLst>
              </a:tr>
              <a:tr h="416427">
                <a:tc>
                  <a:txBody>
                    <a:bodyPr/>
                    <a:lstStyle/>
                    <a:p>
                      <a:pPr algn="just">
                        <a:spcAft>
                          <a:spcPts val="0"/>
                        </a:spcAft>
                      </a:pPr>
                      <a:r>
                        <a:rPr lang="en-GB" sz="900" kern="0">
                          <a:effectLst/>
                        </a:rPr>
                        <a:t>December 15 2019</a:t>
                      </a:r>
                      <a:endParaRPr lang="en-GB" sz="1050" kern="100">
                        <a:effectLst/>
                        <a:latin typeface="DengXian" panose="02010600030101010101" pitchFamily="2" charset="-122"/>
                        <a:ea typeface="DengXian"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GB" sz="900" kern="0">
                          <a:effectLst/>
                        </a:rPr>
                        <a:t>Submission of camera-ready revised papers for formal conference proceedings</a:t>
                      </a:r>
                      <a:endParaRPr lang="en-GB" sz="1050" kern="100">
                        <a:effectLst/>
                        <a:latin typeface="DengXian" panose="02010600030101010101" pitchFamily="2" charset="-122"/>
                        <a:ea typeface="DengXia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2912843564"/>
                  </a:ext>
                </a:extLst>
              </a:tr>
              <a:tr h="208214">
                <a:tc>
                  <a:txBody>
                    <a:bodyPr/>
                    <a:lstStyle/>
                    <a:p>
                      <a:pPr algn="just">
                        <a:spcAft>
                          <a:spcPts val="0"/>
                        </a:spcAft>
                      </a:pPr>
                      <a:r>
                        <a:rPr lang="en-GB" sz="900" kern="0">
                          <a:effectLst/>
                        </a:rPr>
                        <a:t>December 31 2019</a:t>
                      </a:r>
                      <a:endParaRPr lang="en-GB" sz="1050" kern="100">
                        <a:effectLst/>
                        <a:latin typeface="DengXian" panose="02010600030101010101" pitchFamily="2" charset="-122"/>
                        <a:ea typeface="DengXian"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GB" sz="900" kern="0">
                          <a:effectLst/>
                        </a:rPr>
                        <a:t>Publication of formal Conference Proceedings</a:t>
                      </a:r>
                      <a:endParaRPr lang="en-GB" sz="1050" kern="100">
                        <a:effectLst/>
                        <a:latin typeface="DengXian" panose="02010600030101010101" pitchFamily="2" charset="-122"/>
                        <a:ea typeface="DengXia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2030420066"/>
                  </a:ext>
                </a:extLst>
              </a:tr>
              <a:tr h="208214">
                <a:tc>
                  <a:txBody>
                    <a:bodyPr/>
                    <a:lstStyle/>
                    <a:p>
                      <a:pPr algn="just">
                        <a:spcAft>
                          <a:spcPts val="0"/>
                        </a:spcAft>
                      </a:pPr>
                      <a:r>
                        <a:rPr lang="en-GB" sz="900" kern="0" dirty="0">
                          <a:effectLst/>
                        </a:rPr>
                        <a:t> </a:t>
                      </a:r>
                      <a:endParaRPr lang="en-GB" sz="1050" kern="100" dirty="0">
                        <a:effectLst/>
                        <a:latin typeface="DengXian" panose="02010600030101010101" pitchFamily="2" charset="-122"/>
                        <a:ea typeface="DengXian"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GB" sz="900" kern="0" dirty="0">
                          <a:effectLst/>
                        </a:rPr>
                        <a:t> </a:t>
                      </a:r>
                      <a:endParaRPr lang="en-GB" sz="1050" kern="100" dirty="0">
                        <a:effectLst/>
                        <a:latin typeface="DengXian" panose="02010600030101010101" pitchFamily="2" charset="-122"/>
                        <a:ea typeface="DengXia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4175104789"/>
                  </a:ext>
                </a:extLst>
              </a:tr>
            </a:tbl>
          </a:graphicData>
        </a:graphic>
      </p:graphicFrame>
    </p:spTree>
    <p:extLst>
      <p:ext uri="{BB962C8B-B14F-4D97-AF65-F5344CB8AC3E}">
        <p14:creationId xmlns:p14="http://schemas.microsoft.com/office/powerpoint/2010/main" val="34302798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E91902B-C251-4EF4-9C8F-88DD81D1D715}"/>
              </a:ext>
            </a:extLst>
          </p:cNvPr>
          <p:cNvSpPr>
            <a:spLocks noGrp="1"/>
          </p:cNvSpPr>
          <p:nvPr>
            <p:ph idx="1"/>
          </p:nvPr>
        </p:nvSpPr>
        <p:spPr>
          <a:xfrm>
            <a:off x="341570" y="1825624"/>
            <a:ext cx="3005688" cy="3062259"/>
          </a:xfrm>
        </p:spPr>
        <p:txBody>
          <a:bodyPr/>
          <a:lstStyle/>
          <a:p>
            <a:r>
              <a:rPr lang="en-GB" dirty="0"/>
              <a:t>Hilton Newcastle</a:t>
            </a:r>
          </a:p>
          <a:p>
            <a:r>
              <a:rPr lang="en-GB" dirty="0"/>
              <a:t>Host up to 300 people</a:t>
            </a:r>
          </a:p>
          <a:p>
            <a:endParaRPr lang="en-GB" dirty="0"/>
          </a:p>
        </p:txBody>
      </p:sp>
      <p:sp>
        <p:nvSpPr>
          <p:cNvPr id="3" name="Title 2">
            <a:extLst>
              <a:ext uri="{FF2B5EF4-FFF2-40B4-BE49-F238E27FC236}">
                <a16:creationId xmlns:a16="http://schemas.microsoft.com/office/drawing/2014/main" id="{8E507C1E-037C-4A82-9862-8B299E309C1E}"/>
              </a:ext>
            </a:extLst>
          </p:cNvPr>
          <p:cNvSpPr>
            <a:spLocks noGrp="1"/>
          </p:cNvSpPr>
          <p:nvPr>
            <p:ph type="title"/>
          </p:nvPr>
        </p:nvSpPr>
        <p:spPr/>
        <p:txBody>
          <a:bodyPr/>
          <a:lstStyle/>
          <a:p>
            <a:r>
              <a:rPr lang="en-US" dirty="0"/>
              <a:t>Meeting venue</a:t>
            </a:r>
            <a:endParaRPr lang="en-GB" dirty="0"/>
          </a:p>
        </p:txBody>
      </p:sp>
      <p:pic>
        <p:nvPicPr>
          <p:cNvPr id="4" name="图片 31">
            <a:extLst>
              <a:ext uri="{FF2B5EF4-FFF2-40B4-BE49-F238E27FC236}">
                <a16:creationId xmlns:a16="http://schemas.microsoft.com/office/drawing/2014/main" id="{D223C34F-4A60-4265-9D96-410CC21103E5}"/>
              </a:ext>
            </a:extLst>
          </p:cNvPr>
          <p:cNvPicPr/>
          <p:nvPr/>
        </p:nvPicPr>
        <p:blipFill>
          <a:blip r:embed="rId2">
            <a:extLst>
              <a:ext uri="{28A0092B-C50C-407E-A947-70E740481C1C}">
                <a14:useLocalDpi xmlns:a14="http://schemas.microsoft.com/office/drawing/2010/main" val="0"/>
              </a:ext>
            </a:extLst>
          </a:blip>
          <a:stretch>
            <a:fillRect/>
          </a:stretch>
        </p:blipFill>
        <p:spPr>
          <a:xfrm>
            <a:off x="4115550" y="1510313"/>
            <a:ext cx="3994150" cy="2652395"/>
          </a:xfrm>
          <a:prstGeom prst="rect">
            <a:avLst/>
          </a:prstGeom>
        </p:spPr>
      </p:pic>
      <p:sp>
        <p:nvSpPr>
          <p:cNvPr id="5" name="TextBox 4">
            <a:extLst>
              <a:ext uri="{FF2B5EF4-FFF2-40B4-BE49-F238E27FC236}">
                <a16:creationId xmlns:a16="http://schemas.microsoft.com/office/drawing/2014/main" id="{72D63411-7542-40E6-9976-31527FC15749}"/>
              </a:ext>
            </a:extLst>
          </p:cNvPr>
          <p:cNvSpPr txBox="1"/>
          <p:nvPr/>
        </p:nvSpPr>
        <p:spPr>
          <a:xfrm>
            <a:off x="393469" y="4533207"/>
            <a:ext cx="2804160" cy="1477328"/>
          </a:xfrm>
          <a:prstGeom prst="rect">
            <a:avLst/>
          </a:prstGeom>
          <a:noFill/>
        </p:spPr>
        <p:txBody>
          <a:bodyPr wrap="square" rtlCol="0">
            <a:spAutoFit/>
          </a:bodyPr>
          <a:lstStyle/>
          <a:p>
            <a:r>
              <a:rPr lang="en-GB" dirty="0"/>
              <a:t>Backup Venue:</a:t>
            </a:r>
          </a:p>
          <a:p>
            <a:endParaRPr lang="en-GB" dirty="0"/>
          </a:p>
          <a:p>
            <a:r>
              <a:rPr lang="en-GB" dirty="0"/>
              <a:t>Northumbria University Business School up to 200 delegates</a:t>
            </a:r>
          </a:p>
        </p:txBody>
      </p:sp>
      <p:pic>
        <p:nvPicPr>
          <p:cNvPr id="6146" name="Picture 2" descr="Image result for northumbria university business school">
            <a:extLst>
              <a:ext uri="{FF2B5EF4-FFF2-40B4-BE49-F238E27FC236}">
                <a16:creationId xmlns:a16="http://schemas.microsoft.com/office/drawing/2014/main" id="{EF2FCAD6-D319-405B-A654-732111BB7E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5549" y="4422469"/>
            <a:ext cx="3994149" cy="206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15592"/>
      </p:ext>
    </p:extLst>
  </p:cSld>
  <p:clrMapOvr>
    <a:masterClrMapping/>
  </p:clrMapOvr>
</p:sld>
</file>

<file path=ppt/theme/theme1.xml><?xml version="1.0" encoding="utf-8"?>
<a:theme xmlns:a="http://schemas.openxmlformats.org/drawingml/2006/main" name="White Title Slid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C slides April 2018.potx" id="{C2016483-B1C7-4A8B-B90C-4AC821F782E4}" vid="{3017CDE0-0285-447F-AC19-BA5103884AD0}"/>
    </a:ext>
  </a:extLst>
</a:theme>
</file>

<file path=ppt/theme/theme2.xml><?xml version="1.0" encoding="utf-8"?>
<a:theme xmlns:a="http://schemas.openxmlformats.org/drawingml/2006/main" name="Black Title Slid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C slides April 2018.potx" id="{C2016483-B1C7-4A8B-B90C-4AC821F782E4}" vid="{9CAFE745-A557-43BA-92D9-8C25A1DEF5F2}"/>
    </a:ext>
  </a:extLst>
</a:theme>
</file>

<file path=ppt/theme/theme3.xml><?xml version="1.0" encoding="utf-8"?>
<a:theme xmlns:a="http://schemas.openxmlformats.org/drawingml/2006/main" name="White Content Slid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C slides April 2018.potx" id="{C2016483-B1C7-4A8B-B90C-4AC821F782E4}" vid="{9BFC93A6-2D8E-4F7A-B6EF-8DAAB21A9A59}"/>
    </a:ext>
  </a:extLst>
</a:theme>
</file>

<file path=ppt/theme/theme4.xml><?xml version="1.0" encoding="utf-8"?>
<a:theme xmlns:a="http://schemas.openxmlformats.org/drawingml/2006/main" name="Black Content Slid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C slides April 2018.potx" id="{C2016483-B1C7-4A8B-B90C-4AC821F782E4}" vid="{97699286-F794-4888-A0AF-42633EDA9589}"/>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3F21FD58D72844DB2299EBAE4C3081E" ma:contentTypeVersion="1" ma:contentTypeDescription="Create a new document." ma:contentTypeScope="" ma:versionID="af170cb5cd4563c89ef66146045f335f">
  <xsd:schema xmlns:xsd="http://www.w3.org/2001/XMLSchema" xmlns:xs="http://www.w3.org/2001/XMLSchema" xmlns:p="http://schemas.microsoft.com/office/2006/metadata/properties" xmlns:ns1="http://schemas.microsoft.com/sharepoint/v3" targetNamespace="http://schemas.microsoft.com/office/2006/metadata/properties" ma:root="true" ma:fieldsID="4dcce58c87e9fcebab8021569449a8d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D5DB007-3F72-46CD-9C65-144C36337EF5}">
  <ds:schemaRefs>
    <ds:schemaRef ds:uri="http://schemas.microsoft.com/office/2006/documentManagement/types"/>
    <ds:schemaRef ds:uri="http://purl.org/dc/dcmitype/"/>
    <ds:schemaRef ds:uri="http://schemas.microsoft.com/office/2006/metadata/properties"/>
    <ds:schemaRef ds:uri="http://purl.org/dc/terms/"/>
    <ds:schemaRef ds:uri="http://purl.org/dc/elements/1.1/"/>
    <ds:schemaRef ds:uri="http://schemas.microsoft.com/office/infopath/2007/PartnerControls"/>
    <ds:schemaRef ds:uri="http://schemas.openxmlformats.org/package/2006/metadata/core-properties"/>
    <ds:schemaRef ds:uri="http://schemas.microsoft.com/sharepoint/v3"/>
    <ds:schemaRef ds:uri="http://www.w3.org/XML/1998/namespace"/>
  </ds:schemaRefs>
</ds:datastoreItem>
</file>

<file path=customXml/itemProps2.xml><?xml version="1.0" encoding="utf-8"?>
<ds:datastoreItem xmlns:ds="http://schemas.openxmlformats.org/officeDocument/2006/customXml" ds:itemID="{9E1928B8-4EE3-44E3-A3DA-589E26844FC6}">
  <ds:schemaRefs>
    <ds:schemaRef ds:uri="http://schemas.microsoft.com/sharepoint/v3/contenttype/forms"/>
  </ds:schemaRefs>
</ds:datastoreItem>
</file>

<file path=customXml/itemProps3.xml><?xml version="1.0" encoding="utf-8"?>
<ds:datastoreItem xmlns:ds="http://schemas.openxmlformats.org/officeDocument/2006/customXml" ds:itemID="{62D0EDF9-7A0A-422F-BC74-B34BD751AC5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782</TotalTime>
  <Words>1683</Words>
  <Application>Microsoft Office PowerPoint</Application>
  <PresentationFormat>On-screen Show (4:3)</PresentationFormat>
  <Paragraphs>233</Paragraphs>
  <Slides>21</Slides>
  <Notes>1</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21</vt:i4>
      </vt:variant>
    </vt:vector>
  </HeadingPairs>
  <TitlesOfParts>
    <vt:vector size="34" baseType="lpstr">
      <vt:lpstr>Azo Sans</vt:lpstr>
      <vt:lpstr>Azo Sans Thin</vt:lpstr>
      <vt:lpstr>DengXian</vt:lpstr>
      <vt:lpstr>黑体</vt:lpstr>
      <vt:lpstr>微軟正黑體</vt:lpstr>
      <vt:lpstr>Arial</vt:lpstr>
      <vt:lpstr>Calibri</vt:lpstr>
      <vt:lpstr>Times New Roman</vt:lpstr>
      <vt:lpstr>Wingdings</vt:lpstr>
      <vt:lpstr>White Title Slide</vt:lpstr>
      <vt:lpstr>Black Title Slide</vt:lpstr>
      <vt:lpstr>White Content Slide</vt:lpstr>
      <vt:lpstr>Black Content Slide</vt:lpstr>
      <vt:lpstr>PowerPoint Presentation</vt:lpstr>
      <vt:lpstr>Agenda</vt:lpstr>
      <vt:lpstr>Introduction to Northumbria University</vt:lpstr>
      <vt:lpstr>Local Information</vt:lpstr>
      <vt:lpstr>Conference CFP</vt:lpstr>
      <vt:lpstr>Conference date </vt:lpstr>
      <vt:lpstr>Conference Theme and Tracks</vt:lpstr>
      <vt:lpstr>Milestones of required activities </vt:lpstr>
      <vt:lpstr>Meeting venue</vt:lpstr>
      <vt:lpstr>Hotel location and pricing </vt:lpstr>
      <vt:lpstr>Conference schedule </vt:lpstr>
      <vt:lpstr>Registration Fee Structure</vt:lpstr>
      <vt:lpstr>Visa Information</vt:lpstr>
      <vt:lpstr>Airport transportation information</vt:lpstr>
      <vt:lpstr>Optional Tour</vt:lpstr>
      <vt:lpstr>Local cultural attractions</vt:lpstr>
      <vt:lpstr>Local Support Facilities</vt:lpstr>
      <vt:lpstr>Conference Team Structure</vt:lpstr>
      <vt:lpstr>Conference Committees</vt:lpstr>
      <vt:lpstr>Conference Chair:  Dr. Honglei Li, Senior Lecturer, Department of Computer &amp; Information Sciences, Faculty of Engineering and Environment, University of Northumbria at Newcastle, Newcastle upon Tyne, United Kingdom Program Co-Chairs:  Professor Savvas Papagiannidis, Professor, Newcastle University, Newcastle Upon Tyne, United Kingdom  Dr. Zhibin Lin, Associate Professor, Durham University, Durham, United Kingdom Local Arrangement Co-Chair:  Dr. Shan Shan, Northumbria University, Newcastle upon Tyne, United Kingdom </vt:lpstr>
      <vt:lpstr>PowerPoint Presentation</vt:lpstr>
    </vt:vector>
  </TitlesOfParts>
  <Company>Northumbria University at Newcastle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University PowerPoint Template</dc:title>
  <dc:creator>Jason Yip</dc:creator>
  <cp:keywords/>
  <dc:description/>
  <cp:lastModifiedBy>ASUS</cp:lastModifiedBy>
  <cp:revision>66</cp:revision>
  <dcterms:created xsi:type="dcterms:W3CDTF">2018-02-25T23:01:31Z</dcterms:created>
  <dcterms:modified xsi:type="dcterms:W3CDTF">2024-04-12T13:01:21Z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0x01010043F21FD58D72844DB2299EBAE4C3081E</vt:lpwstr>
  </property>
</Properties>
</file>